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7"/>
  </p:notesMasterIdLst>
  <p:handoutMasterIdLst>
    <p:handoutMasterId r:id="rId18"/>
  </p:handoutMasterIdLst>
  <p:sldIdLst>
    <p:sldId id="257" r:id="rId5"/>
    <p:sldId id="260" r:id="rId6"/>
    <p:sldId id="261" r:id="rId7"/>
    <p:sldId id="263" r:id="rId8"/>
    <p:sldId id="265" r:id="rId9"/>
    <p:sldId id="267" r:id="rId10"/>
    <p:sldId id="268" r:id="rId11"/>
    <p:sldId id="269" r:id="rId12"/>
    <p:sldId id="270" r:id="rId13"/>
    <p:sldId id="271" r:id="rId14"/>
    <p:sldId id="272" r:id="rId15"/>
    <p:sldId id="273" r:id="rId16"/>
  </p:sldIdLst>
  <p:sldSz cx="9144000" cy="5143500" type="screen16x9"/>
  <p:notesSz cx="7099300" cy="10234613"/>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752" userDrawn="1">
          <p15:clr>
            <a:srgbClr val="A4A3A4"/>
          </p15:clr>
        </p15:guide>
        <p15:guide id="2" orient="horz" pos="612" userDrawn="1">
          <p15:clr>
            <a:srgbClr val="A4A3A4"/>
          </p15:clr>
        </p15:guide>
        <p15:guide id="3" orient="horz" pos="1854" userDrawn="1">
          <p15:clr>
            <a:srgbClr val="A4A3A4"/>
          </p15:clr>
        </p15:guide>
        <p15:guide id="4" orient="horz" pos="2994" userDrawn="1">
          <p15:clr>
            <a:srgbClr val="A4A3A4"/>
          </p15:clr>
        </p15:guide>
        <p15:guide id="5" pos="2934" userDrawn="1">
          <p15:clr>
            <a:srgbClr val="A4A3A4"/>
          </p15:clr>
        </p15:guide>
        <p15:guide id="6" pos="2826" userDrawn="1">
          <p15:clr>
            <a:srgbClr val="A4A3A4"/>
          </p15:clr>
        </p15:guide>
        <p15:guide id="7" pos="5538" userDrawn="1">
          <p15:clr>
            <a:srgbClr val="A4A3A4"/>
          </p15:clr>
        </p15:guide>
        <p15:guide id="8" pos="222" userDrawn="1">
          <p15:clr>
            <a:srgbClr val="A4A3A4"/>
          </p15:clr>
        </p15:guide>
      </p15:sldGuideLst>
    </p:ext>
    <p:ext uri="{2D200454-40CA-4A62-9FC3-DE9A4176ACB9}">
      <p15:notesGuideLst xmlns:p15="http://schemas.microsoft.com/office/powerpoint/2012/main">
        <p15:guide id="1" orient="horz" pos="3224" userDrawn="1">
          <p15:clr>
            <a:srgbClr val="A4A3A4"/>
          </p15:clr>
        </p15:guide>
        <p15:guide id="2" pos="2236"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ABE7"/>
    <a:srgbClr val="2EBEEF"/>
    <a:srgbClr val="93D5F6"/>
    <a:srgbClr val="CEEBFC"/>
    <a:srgbClr val="0057B7"/>
    <a:srgbClr val="000828"/>
    <a:srgbClr val="475968"/>
    <a:srgbClr val="E5233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97C70D4-52A1-49DF-AB16-E63D445B855C}" v="2" dt="2024-11-21T09:49:10.47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7" d="100"/>
          <a:sy n="107" d="100"/>
        </p:scale>
        <p:origin x="754" y="82"/>
      </p:cViewPr>
      <p:guideLst>
        <p:guide orient="horz" pos="1752"/>
        <p:guide orient="horz" pos="612"/>
        <p:guide orient="horz" pos="1854"/>
        <p:guide orient="horz" pos="2994"/>
        <p:guide pos="2934"/>
        <p:guide pos="2826"/>
        <p:guide pos="5538"/>
        <p:guide pos="222"/>
      </p:guideLst>
    </p:cSldViewPr>
  </p:slideViewPr>
  <p:notesTextViewPr>
    <p:cViewPr>
      <p:scale>
        <a:sx n="1" d="1"/>
        <a:sy n="1" d="1"/>
      </p:scale>
      <p:origin x="0" y="0"/>
    </p:cViewPr>
  </p:notesTextViewPr>
  <p:notesViewPr>
    <p:cSldViewPr snapToGrid="0">
      <p:cViewPr>
        <p:scale>
          <a:sx n="1" d="2"/>
          <a:sy n="1" d="2"/>
        </p:scale>
        <p:origin x="0" y="0"/>
      </p:cViewPr>
      <p:guideLst>
        <p:guide orient="horz" pos="3224"/>
        <p:guide pos="2236"/>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3076363" cy="511731"/>
          </a:xfrm>
          <a:prstGeom prst="rect">
            <a:avLst/>
          </a:prstGeom>
        </p:spPr>
        <p:txBody>
          <a:bodyPr vert="horz" lIns="99048" tIns="49524" rIns="99048" bIns="49524" rtlCol="0"/>
          <a:lstStyle>
            <a:lvl1pPr algn="l">
              <a:defRPr sz="1300"/>
            </a:lvl1pPr>
          </a:lstStyle>
          <a:p>
            <a:endParaRPr lang="de-DE" sz="1100"/>
          </a:p>
        </p:txBody>
      </p:sp>
      <p:sp>
        <p:nvSpPr>
          <p:cNvPr id="3" name="Datumsplatzhalter 2"/>
          <p:cNvSpPr>
            <a:spLocks noGrp="1"/>
          </p:cNvSpPr>
          <p:nvPr>
            <p:ph type="dt" sz="quarter" idx="1"/>
          </p:nvPr>
        </p:nvSpPr>
        <p:spPr>
          <a:xfrm>
            <a:off x="4021294" y="0"/>
            <a:ext cx="3076363" cy="511731"/>
          </a:xfrm>
          <a:prstGeom prst="rect">
            <a:avLst/>
          </a:prstGeom>
        </p:spPr>
        <p:txBody>
          <a:bodyPr vert="horz" lIns="99048" tIns="49524" rIns="99048" bIns="49524" rtlCol="0"/>
          <a:lstStyle>
            <a:lvl1pPr algn="r">
              <a:defRPr sz="1300"/>
            </a:lvl1pPr>
          </a:lstStyle>
          <a:p>
            <a:fld id="{37581487-DED7-4908-9A01-0A45EDCB1D6C}" type="datetimeFigureOut">
              <a:rPr lang="de-DE" sz="1100"/>
              <a:t>21.11.2024</a:t>
            </a:fld>
            <a:endParaRPr lang="de-DE" sz="1100"/>
          </a:p>
        </p:txBody>
      </p:sp>
      <p:sp>
        <p:nvSpPr>
          <p:cNvPr id="4" name="Fußzeilenplatzhalter 3"/>
          <p:cNvSpPr>
            <a:spLocks noGrp="1"/>
          </p:cNvSpPr>
          <p:nvPr>
            <p:ph type="ftr" sz="quarter" idx="2"/>
          </p:nvPr>
        </p:nvSpPr>
        <p:spPr>
          <a:xfrm>
            <a:off x="0" y="9721106"/>
            <a:ext cx="3076363" cy="511731"/>
          </a:xfrm>
          <a:prstGeom prst="rect">
            <a:avLst/>
          </a:prstGeom>
        </p:spPr>
        <p:txBody>
          <a:bodyPr vert="horz" lIns="99048" tIns="49524" rIns="99048" bIns="49524" rtlCol="0" anchor="b"/>
          <a:lstStyle>
            <a:lvl1pPr algn="l">
              <a:defRPr sz="1300"/>
            </a:lvl1pPr>
          </a:lstStyle>
          <a:p>
            <a:endParaRPr lang="de-DE" sz="1100"/>
          </a:p>
        </p:txBody>
      </p:sp>
      <p:sp>
        <p:nvSpPr>
          <p:cNvPr id="5" name="Foliennummernplatzhalter 4"/>
          <p:cNvSpPr>
            <a:spLocks noGrp="1"/>
          </p:cNvSpPr>
          <p:nvPr>
            <p:ph type="sldNum" sz="quarter" idx="3"/>
          </p:nvPr>
        </p:nvSpPr>
        <p:spPr>
          <a:xfrm>
            <a:off x="4021294" y="9721106"/>
            <a:ext cx="3076363" cy="511731"/>
          </a:xfrm>
          <a:prstGeom prst="rect">
            <a:avLst/>
          </a:prstGeom>
        </p:spPr>
        <p:txBody>
          <a:bodyPr vert="horz" lIns="99048" tIns="49524" rIns="99048" bIns="49524" rtlCol="0" anchor="b"/>
          <a:lstStyle>
            <a:lvl1pPr algn="r">
              <a:defRPr sz="1300"/>
            </a:lvl1pPr>
          </a:lstStyle>
          <a:p>
            <a:fld id="{3F42A22D-1E89-46D3-A8B1-76349A9A3E3A}" type="slidenum">
              <a:rPr lang="de-DE" sz="1100"/>
              <a:t>‹#›</a:t>
            </a:fld>
            <a:endParaRPr lang="de-DE" sz="1100"/>
          </a:p>
        </p:txBody>
      </p:sp>
    </p:spTree>
    <p:extLst>
      <p:ext uri="{BB962C8B-B14F-4D97-AF65-F5344CB8AC3E}">
        <p14:creationId xmlns:p14="http://schemas.microsoft.com/office/powerpoint/2010/main" val="527662289"/>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Folienbildplatzhalter 3"/>
          <p:cNvSpPr>
            <a:spLocks noGrp="1" noRot="1" noChangeAspect="1"/>
          </p:cNvSpPr>
          <p:nvPr>
            <p:ph type="sldImg" idx="2"/>
          </p:nvPr>
        </p:nvSpPr>
        <p:spPr>
          <a:xfrm>
            <a:off x="115888" y="403225"/>
            <a:ext cx="6850062" cy="3854450"/>
          </a:xfrm>
          <a:prstGeom prst="rect">
            <a:avLst/>
          </a:prstGeom>
          <a:noFill/>
          <a:ln w="12700">
            <a:solidFill>
              <a:schemeClr val="tx1"/>
            </a:solidFill>
          </a:ln>
        </p:spPr>
        <p:txBody>
          <a:bodyPr vert="horz" lIns="99048" tIns="49524" rIns="99048" bIns="49524" rtlCol="0" anchor="ctr"/>
          <a:lstStyle/>
          <a:p>
            <a:endParaRPr lang="de-DE"/>
          </a:p>
        </p:txBody>
      </p:sp>
      <p:sp>
        <p:nvSpPr>
          <p:cNvPr id="5" name="Notizenplatzhalter 4"/>
          <p:cNvSpPr>
            <a:spLocks noGrp="1"/>
          </p:cNvSpPr>
          <p:nvPr>
            <p:ph type="body" sz="quarter" idx="3"/>
          </p:nvPr>
        </p:nvSpPr>
        <p:spPr>
          <a:xfrm>
            <a:off x="372667" y="4432312"/>
            <a:ext cx="6335333" cy="5439657"/>
          </a:xfrm>
          <a:prstGeom prst="rect">
            <a:avLst/>
          </a:prstGeom>
        </p:spPr>
        <p:txBody>
          <a:bodyPr vert="horz" lIns="0" tIns="0" rIns="0" bIns="0" rtlCol="0"/>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7" name="Foliennummernplatzhalter 6"/>
          <p:cNvSpPr>
            <a:spLocks noGrp="1"/>
          </p:cNvSpPr>
          <p:nvPr>
            <p:ph type="sldNum" sz="quarter" idx="5"/>
          </p:nvPr>
        </p:nvSpPr>
        <p:spPr>
          <a:xfrm>
            <a:off x="4021294" y="9947545"/>
            <a:ext cx="3076363" cy="282056"/>
          </a:xfrm>
          <a:prstGeom prst="rect">
            <a:avLst/>
          </a:prstGeom>
        </p:spPr>
        <p:txBody>
          <a:bodyPr vert="horz" lIns="99048" tIns="49524" rIns="99048" bIns="49524" rtlCol="0" anchor="b"/>
          <a:lstStyle>
            <a:lvl1pPr algn="r">
              <a:defRPr sz="1100"/>
            </a:lvl1pPr>
          </a:lstStyle>
          <a:p>
            <a:fld id="{D61B4C21-2AF8-4513-9A88-12DEBB551087}" type="slidenum">
              <a:rPr lang="de-DE" smtClean="0"/>
              <a:pPr/>
              <a:t>‹#›</a:t>
            </a:fld>
            <a:endParaRPr lang="de-DE"/>
          </a:p>
        </p:txBody>
      </p:sp>
    </p:spTree>
    <p:extLst>
      <p:ext uri="{BB962C8B-B14F-4D97-AF65-F5344CB8AC3E}">
        <p14:creationId xmlns:p14="http://schemas.microsoft.com/office/powerpoint/2010/main" val="4022622575"/>
      </p:ext>
    </p:extLst>
  </p:cSld>
  <p:clrMap bg1="lt1" tx1="dk1" bg2="lt2" tx2="dk2" accent1="accent1" accent2="accent2" accent3="accent3" accent4="accent4" accent5="accent5" accent6="accent6" hlink="hlink" folHlink="folHlink"/>
  <p:hf/>
  <p:notesStyle>
    <a:lvl1pPr marL="0" algn="l" defTabSz="914400" rtl="0" eaLnBrk="1" latinLnBrk="0" hangingPunct="1">
      <a:defRPr sz="1000" kern="1200">
        <a:solidFill>
          <a:schemeClr val="tx1"/>
        </a:solidFill>
        <a:latin typeface="+mn-lt"/>
        <a:ea typeface="+mn-ea"/>
        <a:cs typeface="+mn-cs"/>
      </a:defRPr>
    </a:lvl1pPr>
    <a:lvl2pPr marL="216000" indent="-216000" algn="l" defTabSz="914400" rtl="0" eaLnBrk="1" latinLnBrk="0" hangingPunct="1">
      <a:buClr>
        <a:schemeClr val="tx2"/>
      </a:buClr>
      <a:buFont typeface="Tahoma" panose="020B0604030504040204" pitchFamily="34" charset="0"/>
      <a:buChar char="•"/>
      <a:defRPr sz="1000" kern="1200">
        <a:solidFill>
          <a:schemeClr val="tx1"/>
        </a:solidFill>
        <a:latin typeface="+mn-lt"/>
        <a:ea typeface="+mn-ea"/>
        <a:cs typeface="+mn-cs"/>
      </a:defRPr>
    </a:lvl2pPr>
    <a:lvl3pPr marL="432000" indent="-216000" algn="l" defTabSz="914400" rtl="0" eaLnBrk="1" latinLnBrk="0" hangingPunct="1">
      <a:buClr>
        <a:schemeClr val="tx2"/>
      </a:buClr>
      <a:buFont typeface="Tahoma" panose="020B0604030504040204" pitchFamily="34" charset="0"/>
      <a:buChar char="•"/>
      <a:defRPr sz="1000" kern="1200">
        <a:solidFill>
          <a:schemeClr val="tx1"/>
        </a:solidFill>
        <a:latin typeface="+mn-lt"/>
        <a:ea typeface="+mn-ea"/>
        <a:cs typeface="+mn-cs"/>
      </a:defRPr>
    </a:lvl3pPr>
    <a:lvl4pPr marL="648000" indent="-216000" algn="l" defTabSz="914400" rtl="0" eaLnBrk="1" latinLnBrk="0" hangingPunct="1">
      <a:buClr>
        <a:schemeClr val="tx2"/>
      </a:buClr>
      <a:buFont typeface="Tahoma" panose="020B0604030504040204" pitchFamily="34" charset="0"/>
      <a:buChar char="•"/>
      <a:defRPr sz="1000" kern="1200">
        <a:solidFill>
          <a:schemeClr val="tx1"/>
        </a:solidFill>
        <a:latin typeface="+mn-lt"/>
        <a:ea typeface="+mn-ea"/>
        <a:cs typeface="+mn-cs"/>
      </a:defRPr>
    </a:lvl4pPr>
    <a:lvl5pPr marL="864000" indent="-216000" algn="l" defTabSz="914400" rtl="0" eaLnBrk="1" latinLnBrk="0" hangingPunct="1">
      <a:buClr>
        <a:schemeClr val="tx2"/>
      </a:buClr>
      <a:buFont typeface="Tahoma" panose="020B0604030504040204" pitchFamily="34" charset="0"/>
      <a:buChar char="•"/>
      <a:defRPr sz="10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lienbildplatzhalter 2"/>
          <p:cNvSpPr>
            <a:spLocks noGrp="1" noRot="1" noChangeAspect="1"/>
          </p:cNvSpPr>
          <p:nvPr>
            <p:ph type="sldImg"/>
          </p:nvPr>
        </p:nvSpPr>
        <p:spPr>
          <a:xfrm>
            <a:off x="360363" y="360363"/>
            <a:ext cx="6119812" cy="3443287"/>
          </a:xfrm>
        </p:spPr>
      </p:sp>
      <p:sp>
        <p:nvSpPr>
          <p:cNvPr id="5" name="Notizenplatzhalter 4"/>
          <p:cNvSpPr>
            <a:spLocks noGrp="1"/>
          </p:cNvSpPr>
          <p:nvPr>
            <p:ph type="body" idx="1"/>
          </p:nvPr>
        </p:nvSpPr>
        <p:spPr/>
        <p:txBody>
          <a:bodyPr/>
          <a:lstStyle/>
          <a:p>
            <a:endParaRPr lang="de-DE"/>
          </a:p>
        </p:txBody>
      </p:sp>
      <p:sp>
        <p:nvSpPr>
          <p:cNvPr id="2" name="Foliennummernplatzhalter 1"/>
          <p:cNvSpPr>
            <a:spLocks noGrp="1"/>
          </p:cNvSpPr>
          <p:nvPr>
            <p:ph type="sldNum" sz="quarter" idx="10"/>
          </p:nvPr>
        </p:nvSpPr>
        <p:spPr/>
        <p:txBody>
          <a:bodyPr/>
          <a:lstStyle/>
          <a:p>
            <a:fld id="{D61B4C21-2AF8-4513-9A88-12DEBB551087}" type="slidenum">
              <a:rPr lang="de-DE" smtClean="0"/>
              <a:pPr/>
              <a:t>1</a:t>
            </a:fld>
            <a:endParaRPr lang="de-DE"/>
          </a:p>
        </p:txBody>
      </p:sp>
    </p:spTree>
    <p:extLst>
      <p:ext uri="{BB962C8B-B14F-4D97-AF65-F5344CB8AC3E}">
        <p14:creationId xmlns:p14="http://schemas.microsoft.com/office/powerpoint/2010/main" val="129165139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10B27B7-17E5-4A05-7F83-00E7B178F606}"/>
              </a:ext>
            </a:extLst>
          </p:cNvPr>
          <p:cNvSpPr>
            <a:spLocks noGrp="1"/>
          </p:cNvSpPr>
          <p:nvPr>
            <p:ph type="ctrTitle"/>
          </p:nvPr>
        </p:nvSpPr>
        <p:spPr>
          <a:xfrm>
            <a:off x="359999" y="908416"/>
            <a:ext cx="8424000" cy="1057982"/>
          </a:xfrm>
        </p:spPr>
        <p:txBody>
          <a:bodyPr vert="horz" lIns="0" tIns="0" rIns="0" bIns="0" rtlCol="0" anchor="b" anchorCtr="0">
            <a:noAutofit/>
          </a:bodyPr>
          <a:lstStyle>
            <a:lvl1pPr>
              <a:defRPr lang="de-DE" sz="3600">
                <a:solidFill>
                  <a:schemeClr val="bg1"/>
                </a:solidFill>
              </a:defRPr>
            </a:lvl1pPr>
          </a:lstStyle>
          <a:p>
            <a:pPr lvl="0"/>
            <a:r>
              <a:rPr lang="en-US"/>
              <a:t>Click to edit Master title style</a:t>
            </a:r>
            <a:endParaRPr lang="de-DE"/>
          </a:p>
        </p:txBody>
      </p:sp>
      <p:sp>
        <p:nvSpPr>
          <p:cNvPr id="3" name="Untertitel 2">
            <a:extLst>
              <a:ext uri="{FF2B5EF4-FFF2-40B4-BE49-F238E27FC236}">
                <a16:creationId xmlns:a16="http://schemas.microsoft.com/office/drawing/2014/main" id="{64B27D11-1CD9-19FD-3A35-75868FE6D25E}"/>
              </a:ext>
            </a:extLst>
          </p:cNvPr>
          <p:cNvSpPr>
            <a:spLocks noGrp="1"/>
          </p:cNvSpPr>
          <p:nvPr>
            <p:ph type="subTitle" idx="1"/>
          </p:nvPr>
        </p:nvSpPr>
        <p:spPr>
          <a:xfrm>
            <a:off x="359998" y="2190181"/>
            <a:ext cx="8424000" cy="663788"/>
          </a:xfrm>
        </p:spPr>
        <p:txBody>
          <a:bodyPr vert="horz" lIns="0" tIns="0" rIns="0" bIns="0" rtlCol="0" anchor="t" anchorCtr="0">
            <a:noAutofit/>
          </a:bodyPr>
          <a:lstStyle>
            <a:lvl1pPr>
              <a:defRPr lang="de-DE" sz="2400" b="0">
                <a:solidFill>
                  <a:schemeClr val="bg1"/>
                </a:solidFill>
                <a:latin typeface="+mj-lt"/>
                <a:ea typeface="+mj-ea"/>
                <a:cs typeface="+mj-cs"/>
              </a:defRPr>
            </a:lvl1pPr>
          </a:lstStyle>
          <a:p>
            <a:pPr lvl="0">
              <a:lnSpc>
                <a:spcPts val="3000"/>
              </a:lnSpc>
              <a:spcBef>
                <a:spcPct val="0"/>
              </a:spcBef>
            </a:pPr>
            <a:r>
              <a:rPr lang="en-US"/>
              <a:t>Click to edit Master subtitle style</a:t>
            </a:r>
            <a:endParaRPr lang="de-DE"/>
          </a:p>
        </p:txBody>
      </p:sp>
      <p:sp>
        <p:nvSpPr>
          <p:cNvPr id="4" name="Datumsplatzhalter 3">
            <a:extLst>
              <a:ext uri="{FF2B5EF4-FFF2-40B4-BE49-F238E27FC236}">
                <a16:creationId xmlns:a16="http://schemas.microsoft.com/office/drawing/2014/main" id="{193713CE-4716-A550-4F54-7739A55A3DA6}"/>
              </a:ext>
            </a:extLst>
          </p:cNvPr>
          <p:cNvSpPr>
            <a:spLocks noGrp="1"/>
          </p:cNvSpPr>
          <p:nvPr>
            <p:ph type="dt" sz="half" idx="10"/>
          </p:nvPr>
        </p:nvSpPr>
        <p:spPr>
          <a:xfrm>
            <a:off x="838200" y="6356350"/>
            <a:ext cx="2743200" cy="365125"/>
          </a:xfrm>
          <a:prstGeom prst="rect">
            <a:avLst/>
          </a:prstGeom>
        </p:spPr>
        <p:txBody>
          <a:bodyPr vert="horz" lIns="91440" tIns="45720" rIns="91440" bIns="45720" rtlCol="0" anchor="ctr"/>
          <a:lstStyle>
            <a:defPPr>
              <a:defRPr lang="de-DE"/>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E326E1C-6104-4B1D-A0DF-E3388A3C354E}" type="datetimeFigureOut">
              <a:rPr lang="de-DE" smtClean="0"/>
              <a:pPr/>
              <a:t>21.11.2024</a:t>
            </a:fld>
            <a:endParaRPr lang="de-DE"/>
          </a:p>
        </p:txBody>
      </p:sp>
      <p:pic>
        <p:nvPicPr>
          <p:cNvPr id="5" name="Grafik 4">
            <a:extLst>
              <a:ext uri="{FF2B5EF4-FFF2-40B4-BE49-F238E27FC236}">
                <a16:creationId xmlns:a16="http://schemas.microsoft.com/office/drawing/2014/main" id="{4DB38394-6756-0F9B-4B68-F8E62E08EB32}"/>
              </a:ext>
            </a:extLst>
          </p:cNvPr>
          <p:cNvPicPr>
            <a:picLocks noChangeAspect="1"/>
          </p:cNvPicPr>
          <p:nvPr userDrawn="1"/>
        </p:nvPicPr>
        <p:blipFill rotWithShape="1">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l="24395" t="24411" r="24395" b="24411"/>
          <a:stretch/>
        </p:blipFill>
        <p:spPr>
          <a:xfrm>
            <a:off x="7828763" y="3828585"/>
            <a:ext cx="864000" cy="863441"/>
          </a:xfrm>
          <a:prstGeom prst="rect">
            <a:avLst/>
          </a:prstGeom>
        </p:spPr>
      </p:pic>
    </p:spTree>
    <p:extLst>
      <p:ext uri="{BB962C8B-B14F-4D97-AF65-F5344CB8AC3E}">
        <p14:creationId xmlns:p14="http://schemas.microsoft.com/office/powerpoint/2010/main" val="42524525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hree Conten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Click to edit Master title style</a:t>
            </a:r>
            <a:endParaRPr lang="de-DE"/>
          </a:p>
        </p:txBody>
      </p:sp>
      <p:sp>
        <p:nvSpPr>
          <p:cNvPr id="3" name="Fußzeilenplatzhalter 2"/>
          <p:cNvSpPr>
            <a:spLocks noGrp="1"/>
          </p:cNvSpPr>
          <p:nvPr>
            <p:ph type="ftr" sz="quarter" idx="10"/>
          </p:nvPr>
        </p:nvSpPr>
        <p:spPr/>
        <p:txBody>
          <a:bodyPr vert="horz" lIns="0" tIns="0" rIns="0" bIns="0" rtlCol="0" anchor="ctr"/>
          <a:lstStyle>
            <a:lvl1pPr>
              <a:defRPr lang="de-DE"/>
            </a:lvl1pPr>
          </a:lstStyle>
          <a:p>
            <a:endParaRPr lang="de-DE"/>
          </a:p>
        </p:txBody>
      </p:sp>
      <p:sp>
        <p:nvSpPr>
          <p:cNvPr id="4" name="Foliennummernplatzhalter 3"/>
          <p:cNvSpPr>
            <a:spLocks noGrp="1"/>
          </p:cNvSpPr>
          <p:nvPr>
            <p:ph type="sldNum" sz="quarter" idx="11"/>
          </p:nvPr>
        </p:nvSpPr>
        <p:spPr/>
        <p:txBody>
          <a:bodyPr vert="horz" lIns="0" tIns="0" rIns="0" bIns="0" rtlCol="0" anchor="ctr"/>
          <a:lstStyle>
            <a:lvl1pPr>
              <a:defRPr lang="de-DE" smtClean="0"/>
            </a:lvl1pPr>
          </a:lstStyle>
          <a:p>
            <a:fld id="{D985BC7C-F6A2-4FED-9217-735A5E10A319}" type="slidenum">
              <a:rPr lang="de-DE" smtClean="0"/>
              <a:pPr/>
              <a:t>‹#›</a:t>
            </a:fld>
            <a:endParaRPr lang="de-DE"/>
          </a:p>
        </p:txBody>
      </p:sp>
      <p:sp>
        <p:nvSpPr>
          <p:cNvPr id="5" name="Inhaltsplatzhalter 1"/>
          <p:cNvSpPr>
            <a:spLocks noGrp="1"/>
          </p:cNvSpPr>
          <p:nvPr>
            <p:ph idx="1"/>
          </p:nvPr>
        </p:nvSpPr>
        <p:spPr bwMode="gray">
          <a:xfrm>
            <a:off x="360001" y="972000"/>
            <a:ext cx="2700000" cy="378000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6" name="Inhaltsplatzhalter 2"/>
          <p:cNvSpPr>
            <a:spLocks noGrp="1"/>
          </p:cNvSpPr>
          <p:nvPr>
            <p:ph idx="13"/>
          </p:nvPr>
        </p:nvSpPr>
        <p:spPr bwMode="gray">
          <a:xfrm>
            <a:off x="3222002" y="972000"/>
            <a:ext cx="2700000" cy="378000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7" name="Inhaltsplatzhalter 3"/>
          <p:cNvSpPr>
            <a:spLocks noGrp="1"/>
          </p:cNvSpPr>
          <p:nvPr>
            <p:ph sz="quarter" idx="14"/>
          </p:nvPr>
        </p:nvSpPr>
        <p:spPr>
          <a:xfrm>
            <a:off x="6084002" y="972000"/>
            <a:ext cx="2700000" cy="3780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Tree>
    <p:extLst>
      <p:ext uri="{BB962C8B-B14F-4D97-AF65-F5344CB8AC3E}">
        <p14:creationId xmlns:p14="http://schemas.microsoft.com/office/powerpoint/2010/main" val="7696227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Four Conten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Click to edit Master title style</a:t>
            </a:r>
            <a:endParaRPr lang="de-DE"/>
          </a:p>
        </p:txBody>
      </p:sp>
      <p:sp>
        <p:nvSpPr>
          <p:cNvPr id="3" name="Fußzeilenplatzhalter 2"/>
          <p:cNvSpPr>
            <a:spLocks noGrp="1"/>
          </p:cNvSpPr>
          <p:nvPr>
            <p:ph type="ftr" sz="quarter" idx="10"/>
          </p:nvPr>
        </p:nvSpPr>
        <p:spPr/>
        <p:txBody>
          <a:bodyPr vert="horz" lIns="0" tIns="0" rIns="0" bIns="0" rtlCol="0" anchor="ctr"/>
          <a:lstStyle>
            <a:lvl1pPr>
              <a:defRPr lang="de-DE"/>
            </a:lvl1pPr>
          </a:lstStyle>
          <a:p>
            <a:endParaRPr lang="de-DE"/>
          </a:p>
        </p:txBody>
      </p:sp>
      <p:sp>
        <p:nvSpPr>
          <p:cNvPr id="4" name="Foliennummernplatzhalter 3"/>
          <p:cNvSpPr>
            <a:spLocks noGrp="1"/>
          </p:cNvSpPr>
          <p:nvPr>
            <p:ph type="sldNum" sz="quarter" idx="11"/>
          </p:nvPr>
        </p:nvSpPr>
        <p:spPr/>
        <p:txBody>
          <a:bodyPr vert="horz" lIns="0" tIns="0" rIns="0" bIns="0" rtlCol="0" anchor="ctr"/>
          <a:lstStyle>
            <a:lvl1pPr>
              <a:defRPr lang="de-DE" smtClean="0"/>
            </a:lvl1pPr>
          </a:lstStyle>
          <a:p>
            <a:fld id="{D985BC7C-F6A2-4FED-9217-735A5E10A319}" type="slidenum">
              <a:rPr lang="de-DE" smtClean="0"/>
              <a:pPr/>
              <a:t>‹#›</a:t>
            </a:fld>
            <a:endParaRPr lang="de-DE"/>
          </a:p>
        </p:txBody>
      </p:sp>
      <p:sp>
        <p:nvSpPr>
          <p:cNvPr id="5" name="Inhaltsplatzhalter 1"/>
          <p:cNvSpPr>
            <a:spLocks noGrp="1"/>
          </p:cNvSpPr>
          <p:nvPr>
            <p:ph idx="1"/>
          </p:nvPr>
        </p:nvSpPr>
        <p:spPr bwMode="gray">
          <a:xfrm>
            <a:off x="360003" y="972000"/>
            <a:ext cx="4122737" cy="180000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6" name="Inhaltsplatzhalter 2"/>
          <p:cNvSpPr>
            <a:spLocks noGrp="1"/>
          </p:cNvSpPr>
          <p:nvPr>
            <p:ph idx="13"/>
          </p:nvPr>
        </p:nvSpPr>
        <p:spPr bwMode="gray">
          <a:xfrm>
            <a:off x="4660362" y="972000"/>
            <a:ext cx="4122737" cy="180000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7" name="Inhaltsplatzhalter 3"/>
          <p:cNvSpPr>
            <a:spLocks noGrp="1"/>
          </p:cNvSpPr>
          <p:nvPr>
            <p:ph sz="quarter" idx="14"/>
          </p:nvPr>
        </p:nvSpPr>
        <p:spPr>
          <a:xfrm>
            <a:off x="360003" y="2952000"/>
            <a:ext cx="4122737" cy="1800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8" name="Inhaltsplatzhalter 4"/>
          <p:cNvSpPr>
            <a:spLocks noGrp="1"/>
          </p:cNvSpPr>
          <p:nvPr>
            <p:ph sz="quarter" idx="15"/>
          </p:nvPr>
        </p:nvSpPr>
        <p:spPr>
          <a:xfrm>
            <a:off x="4660362" y="2952000"/>
            <a:ext cx="4122737" cy="1800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Tree>
    <p:extLst>
      <p:ext uri="{BB962C8B-B14F-4D97-AF65-F5344CB8AC3E}">
        <p14:creationId xmlns:p14="http://schemas.microsoft.com/office/powerpoint/2010/main" val="29417554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ix Conten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Click to edit Master title style</a:t>
            </a:r>
            <a:endParaRPr lang="de-DE"/>
          </a:p>
        </p:txBody>
      </p:sp>
      <p:sp>
        <p:nvSpPr>
          <p:cNvPr id="3" name="Fußzeilenplatzhalter 2"/>
          <p:cNvSpPr>
            <a:spLocks noGrp="1"/>
          </p:cNvSpPr>
          <p:nvPr>
            <p:ph type="ftr" sz="quarter" idx="10"/>
          </p:nvPr>
        </p:nvSpPr>
        <p:spPr/>
        <p:txBody>
          <a:bodyPr vert="horz" lIns="0" tIns="0" rIns="0" bIns="0" rtlCol="0" anchor="ctr"/>
          <a:lstStyle>
            <a:lvl1pPr>
              <a:defRPr lang="de-DE"/>
            </a:lvl1pPr>
          </a:lstStyle>
          <a:p>
            <a:endParaRPr lang="de-DE"/>
          </a:p>
        </p:txBody>
      </p:sp>
      <p:sp>
        <p:nvSpPr>
          <p:cNvPr id="4" name="Foliennummernplatzhalter 3"/>
          <p:cNvSpPr>
            <a:spLocks noGrp="1"/>
          </p:cNvSpPr>
          <p:nvPr>
            <p:ph type="sldNum" sz="quarter" idx="11"/>
          </p:nvPr>
        </p:nvSpPr>
        <p:spPr/>
        <p:txBody>
          <a:bodyPr vert="horz" lIns="0" tIns="0" rIns="0" bIns="0" rtlCol="0" anchor="ctr"/>
          <a:lstStyle>
            <a:lvl1pPr>
              <a:defRPr lang="de-DE" smtClean="0"/>
            </a:lvl1pPr>
          </a:lstStyle>
          <a:p>
            <a:fld id="{D985BC7C-F6A2-4FED-9217-735A5E10A319}" type="slidenum">
              <a:rPr lang="de-DE" smtClean="0"/>
              <a:pPr/>
              <a:t>‹#›</a:t>
            </a:fld>
            <a:endParaRPr lang="de-DE"/>
          </a:p>
        </p:txBody>
      </p:sp>
      <p:sp>
        <p:nvSpPr>
          <p:cNvPr id="5" name="Inhaltsplatzhalter 1"/>
          <p:cNvSpPr>
            <a:spLocks noGrp="1"/>
          </p:cNvSpPr>
          <p:nvPr>
            <p:ph idx="1"/>
          </p:nvPr>
        </p:nvSpPr>
        <p:spPr bwMode="gray">
          <a:xfrm>
            <a:off x="360001" y="972000"/>
            <a:ext cx="2700000" cy="180000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6" name="Inhaltsplatzhalter 2"/>
          <p:cNvSpPr>
            <a:spLocks noGrp="1"/>
          </p:cNvSpPr>
          <p:nvPr>
            <p:ph idx="13"/>
          </p:nvPr>
        </p:nvSpPr>
        <p:spPr bwMode="gray">
          <a:xfrm>
            <a:off x="3222002" y="972000"/>
            <a:ext cx="2700000" cy="180000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7" name="Inhaltsplatzhalter 3"/>
          <p:cNvSpPr>
            <a:spLocks noGrp="1"/>
          </p:cNvSpPr>
          <p:nvPr>
            <p:ph sz="quarter" idx="14"/>
          </p:nvPr>
        </p:nvSpPr>
        <p:spPr>
          <a:xfrm>
            <a:off x="6084002" y="972000"/>
            <a:ext cx="2700000" cy="1800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8" name="Inhaltsplatzhalter 4"/>
          <p:cNvSpPr>
            <a:spLocks noGrp="1"/>
          </p:cNvSpPr>
          <p:nvPr>
            <p:ph sz="quarter" idx="15"/>
          </p:nvPr>
        </p:nvSpPr>
        <p:spPr>
          <a:xfrm>
            <a:off x="360001" y="2951775"/>
            <a:ext cx="2700000" cy="1800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9" name="Inhaltsplatzhalter 5"/>
          <p:cNvSpPr>
            <a:spLocks noGrp="1"/>
          </p:cNvSpPr>
          <p:nvPr>
            <p:ph sz="quarter" idx="16"/>
          </p:nvPr>
        </p:nvSpPr>
        <p:spPr>
          <a:xfrm>
            <a:off x="3222002" y="2951775"/>
            <a:ext cx="2700000" cy="18002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10" name="Inhaltsplatzhalter 6"/>
          <p:cNvSpPr>
            <a:spLocks noGrp="1"/>
          </p:cNvSpPr>
          <p:nvPr>
            <p:ph sz="quarter" idx="17"/>
          </p:nvPr>
        </p:nvSpPr>
        <p:spPr>
          <a:xfrm>
            <a:off x="6084002" y="2951775"/>
            <a:ext cx="2700000" cy="18002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Tree>
    <p:extLst>
      <p:ext uri="{BB962C8B-B14F-4D97-AF65-F5344CB8AC3E}">
        <p14:creationId xmlns:p14="http://schemas.microsoft.com/office/powerpoint/2010/main" val="216600955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ontent with Picture">
    <p:spTree>
      <p:nvGrpSpPr>
        <p:cNvPr id="1" name=""/>
        <p:cNvGrpSpPr/>
        <p:nvPr/>
      </p:nvGrpSpPr>
      <p:grpSpPr>
        <a:xfrm>
          <a:off x="0" y="0"/>
          <a:ext cx="0" cy="0"/>
          <a:chOff x="0" y="0"/>
          <a:chExt cx="0" cy="0"/>
        </a:xfrm>
      </p:grpSpPr>
      <p:sp>
        <p:nvSpPr>
          <p:cNvPr id="8" name="Rechteck 7"/>
          <p:cNvSpPr/>
          <p:nvPr/>
        </p:nvSpPr>
        <p:spPr>
          <a:xfrm>
            <a:off x="340818" y="4707947"/>
            <a:ext cx="4610366" cy="36000"/>
          </a:xfrm>
          <a:prstGeom prst="rect">
            <a:avLst/>
          </a:prstGeom>
          <a:solidFill>
            <a:schemeClr val="bg1"/>
          </a:solidFill>
          <a:ln w="127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991" tIns="89991" rIns="89991" bIns="89991" numCol="1" spcCol="0" rtlCol="0" fromWordArt="0" anchor="ctr" anchorCtr="0" forceAA="0" compatLnSpc="1">
            <a:prstTxWarp prst="textNoShape">
              <a:avLst/>
            </a:prstTxWarp>
            <a:noAutofit/>
          </a:bodyPr>
          <a:lstStyle/>
          <a:p>
            <a:pPr algn="ctr" fontAlgn="base">
              <a:lnSpc>
                <a:spcPts val="1699"/>
              </a:lnSpc>
              <a:spcBef>
                <a:spcPts val="840"/>
              </a:spcBef>
              <a:spcAft>
                <a:spcPct val="0"/>
              </a:spcAft>
            </a:pPr>
            <a:endParaRPr lang="de-DE" sz="1200" err="1">
              <a:solidFill>
                <a:srgbClr val="000000"/>
              </a:solidFill>
              <a:cs typeface="Tahoma" pitchFamily="34" charset="0"/>
            </a:endParaRPr>
          </a:p>
        </p:txBody>
      </p:sp>
      <p:sp>
        <p:nvSpPr>
          <p:cNvPr id="2" name="Titel 1"/>
          <p:cNvSpPr>
            <a:spLocks noGrp="1"/>
          </p:cNvSpPr>
          <p:nvPr>
            <p:ph type="title"/>
          </p:nvPr>
        </p:nvSpPr>
        <p:spPr>
          <a:xfrm>
            <a:off x="360362" y="143999"/>
            <a:ext cx="4122000" cy="792000"/>
          </a:xfrm>
        </p:spPr>
        <p:txBody>
          <a:bodyPr/>
          <a:lstStyle/>
          <a:p>
            <a:r>
              <a:rPr lang="en-US"/>
              <a:t>Click to edit Master title style</a:t>
            </a:r>
            <a:endParaRPr lang="de-DE"/>
          </a:p>
        </p:txBody>
      </p:sp>
      <p:sp>
        <p:nvSpPr>
          <p:cNvPr id="3" name="Fußzeilenplatzhalter 2"/>
          <p:cNvSpPr>
            <a:spLocks noGrp="1"/>
          </p:cNvSpPr>
          <p:nvPr>
            <p:ph type="ftr" sz="quarter" idx="10"/>
          </p:nvPr>
        </p:nvSpPr>
        <p:spPr>
          <a:xfrm>
            <a:off x="929391" y="4871601"/>
            <a:ext cx="3564000" cy="108000"/>
          </a:xfrm>
        </p:spPr>
        <p:txBody>
          <a:bodyPr vert="horz" lIns="0" tIns="0" rIns="0" bIns="0" rtlCol="0" anchor="ctr"/>
          <a:lstStyle>
            <a:lvl1pPr>
              <a:defRPr lang="de-DE"/>
            </a:lvl1pPr>
          </a:lstStyle>
          <a:p>
            <a:endParaRPr lang="de-DE"/>
          </a:p>
        </p:txBody>
      </p:sp>
      <p:sp>
        <p:nvSpPr>
          <p:cNvPr id="6" name="Inhaltsplatzhalter 2"/>
          <p:cNvSpPr>
            <a:spLocks noGrp="1"/>
          </p:cNvSpPr>
          <p:nvPr>
            <p:ph idx="1"/>
          </p:nvPr>
        </p:nvSpPr>
        <p:spPr bwMode="gray">
          <a:xfrm>
            <a:off x="360003" y="972000"/>
            <a:ext cx="4122737" cy="378000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7" name="Bildplatzhalter 2"/>
          <p:cNvSpPr>
            <a:spLocks noGrp="1"/>
          </p:cNvSpPr>
          <p:nvPr>
            <p:ph type="pic" sz="quarter" idx="12"/>
          </p:nvPr>
        </p:nvSpPr>
        <p:spPr>
          <a:xfrm>
            <a:off x="4661096" y="0"/>
            <a:ext cx="4482904" cy="5143500"/>
          </a:xfrm>
          <a:solidFill>
            <a:schemeClr val="bg2"/>
          </a:solidFill>
        </p:spPr>
        <p:txBody>
          <a:bodyPr/>
          <a:lstStyle/>
          <a:p>
            <a:r>
              <a:rPr lang="en-US"/>
              <a:t>Click icon to add picture</a:t>
            </a:r>
            <a:endParaRPr lang="de-DE"/>
          </a:p>
        </p:txBody>
      </p:sp>
      <p:sp>
        <p:nvSpPr>
          <p:cNvPr id="4" name="Foliennummernplatzhalter 3"/>
          <p:cNvSpPr>
            <a:spLocks noGrp="1"/>
          </p:cNvSpPr>
          <p:nvPr>
            <p:ph type="sldNum" sz="quarter" idx="11"/>
          </p:nvPr>
        </p:nvSpPr>
        <p:spPr/>
        <p:txBody>
          <a:bodyPr/>
          <a:lstStyle>
            <a:lvl1pPr>
              <a:defRPr>
                <a:solidFill>
                  <a:schemeClr val="bg1"/>
                </a:solidFill>
              </a:defRPr>
            </a:lvl1pPr>
          </a:lstStyle>
          <a:p>
            <a:pPr>
              <a:lnSpc>
                <a:spcPts val="800"/>
              </a:lnSpc>
            </a:pPr>
            <a:fld id="{D985BC7C-F6A2-4FED-9217-735A5E10A319}" type="slidenum">
              <a:rPr lang="de-DE" smtClean="0">
                <a:solidFill>
                  <a:srgbClr val="FFFFFF"/>
                </a:solidFill>
              </a:rPr>
              <a:pPr>
                <a:lnSpc>
                  <a:spcPts val="800"/>
                </a:lnSpc>
              </a:pPr>
              <a:t>‹#›</a:t>
            </a:fld>
            <a:endParaRPr lang="de-DE">
              <a:solidFill>
                <a:srgbClr val="FFFFFF"/>
              </a:solidFill>
            </a:endParaRPr>
          </a:p>
        </p:txBody>
      </p:sp>
    </p:spTree>
    <p:extLst>
      <p:ext uri="{BB962C8B-B14F-4D97-AF65-F5344CB8AC3E}">
        <p14:creationId xmlns:p14="http://schemas.microsoft.com/office/powerpoint/2010/main" val="418486222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ontent with two Pictures">
    <p:spTree>
      <p:nvGrpSpPr>
        <p:cNvPr id="1" name=""/>
        <p:cNvGrpSpPr/>
        <p:nvPr/>
      </p:nvGrpSpPr>
      <p:grpSpPr>
        <a:xfrm>
          <a:off x="0" y="0"/>
          <a:ext cx="0" cy="0"/>
          <a:chOff x="0" y="0"/>
          <a:chExt cx="0" cy="0"/>
        </a:xfrm>
      </p:grpSpPr>
      <p:sp>
        <p:nvSpPr>
          <p:cNvPr id="9" name="Rechteck 8"/>
          <p:cNvSpPr/>
          <p:nvPr/>
        </p:nvSpPr>
        <p:spPr>
          <a:xfrm>
            <a:off x="340818" y="4707947"/>
            <a:ext cx="4610366" cy="36000"/>
          </a:xfrm>
          <a:prstGeom prst="rect">
            <a:avLst/>
          </a:prstGeom>
          <a:solidFill>
            <a:schemeClr val="bg1"/>
          </a:solidFill>
          <a:ln w="127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991" tIns="89991" rIns="89991" bIns="89991" numCol="1" spcCol="0" rtlCol="0" fromWordArt="0" anchor="ctr" anchorCtr="0" forceAA="0" compatLnSpc="1">
            <a:prstTxWarp prst="textNoShape">
              <a:avLst/>
            </a:prstTxWarp>
            <a:noAutofit/>
          </a:bodyPr>
          <a:lstStyle/>
          <a:p>
            <a:pPr algn="ctr" fontAlgn="base">
              <a:lnSpc>
                <a:spcPts val="1699"/>
              </a:lnSpc>
              <a:spcBef>
                <a:spcPts val="840"/>
              </a:spcBef>
              <a:spcAft>
                <a:spcPct val="0"/>
              </a:spcAft>
            </a:pPr>
            <a:endParaRPr lang="de-DE" sz="1200" err="1">
              <a:solidFill>
                <a:srgbClr val="000000"/>
              </a:solidFill>
              <a:cs typeface="Tahoma" pitchFamily="34" charset="0"/>
            </a:endParaRPr>
          </a:p>
        </p:txBody>
      </p:sp>
      <p:sp>
        <p:nvSpPr>
          <p:cNvPr id="2" name="Titel 1"/>
          <p:cNvSpPr>
            <a:spLocks noGrp="1"/>
          </p:cNvSpPr>
          <p:nvPr>
            <p:ph type="title"/>
          </p:nvPr>
        </p:nvSpPr>
        <p:spPr>
          <a:xfrm>
            <a:off x="360362" y="143999"/>
            <a:ext cx="4122000" cy="792000"/>
          </a:xfrm>
        </p:spPr>
        <p:txBody>
          <a:bodyPr/>
          <a:lstStyle/>
          <a:p>
            <a:r>
              <a:rPr lang="en-US"/>
              <a:t>Click to edit Master title style</a:t>
            </a:r>
            <a:endParaRPr lang="de-DE"/>
          </a:p>
        </p:txBody>
      </p:sp>
      <p:sp>
        <p:nvSpPr>
          <p:cNvPr id="3" name="Fußzeilenplatzhalter 2"/>
          <p:cNvSpPr>
            <a:spLocks noGrp="1"/>
          </p:cNvSpPr>
          <p:nvPr>
            <p:ph type="ftr" sz="quarter" idx="10"/>
          </p:nvPr>
        </p:nvSpPr>
        <p:spPr>
          <a:xfrm>
            <a:off x="929391" y="4871601"/>
            <a:ext cx="3563234" cy="108000"/>
          </a:xfrm>
        </p:spPr>
        <p:txBody>
          <a:bodyPr vert="horz" lIns="0" tIns="0" rIns="0" bIns="0" rtlCol="0" anchor="ctr"/>
          <a:lstStyle>
            <a:lvl1pPr>
              <a:defRPr lang="de-DE"/>
            </a:lvl1pPr>
          </a:lstStyle>
          <a:p>
            <a:endParaRPr lang="de-DE"/>
          </a:p>
        </p:txBody>
      </p:sp>
      <p:sp>
        <p:nvSpPr>
          <p:cNvPr id="5" name="Inhaltsplatzhalter 2"/>
          <p:cNvSpPr>
            <a:spLocks noGrp="1"/>
          </p:cNvSpPr>
          <p:nvPr>
            <p:ph idx="1"/>
          </p:nvPr>
        </p:nvSpPr>
        <p:spPr bwMode="gray">
          <a:xfrm>
            <a:off x="360003" y="972000"/>
            <a:ext cx="4122737" cy="378000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6" name="Bildplatzhalter 1"/>
          <p:cNvSpPr>
            <a:spLocks noGrp="1"/>
          </p:cNvSpPr>
          <p:nvPr>
            <p:ph type="pic" sz="quarter" idx="12"/>
          </p:nvPr>
        </p:nvSpPr>
        <p:spPr>
          <a:xfrm>
            <a:off x="4661096" y="2"/>
            <a:ext cx="4482904" cy="2574000"/>
          </a:xfrm>
          <a:solidFill>
            <a:schemeClr val="bg2"/>
          </a:solidFill>
        </p:spPr>
        <p:txBody>
          <a:bodyPr/>
          <a:lstStyle/>
          <a:p>
            <a:r>
              <a:rPr lang="en-US"/>
              <a:t>Click icon to add picture</a:t>
            </a:r>
            <a:endParaRPr lang="de-DE"/>
          </a:p>
        </p:txBody>
      </p:sp>
      <p:sp>
        <p:nvSpPr>
          <p:cNvPr id="8" name="Bildplatzhalter 2"/>
          <p:cNvSpPr>
            <a:spLocks noGrp="1"/>
          </p:cNvSpPr>
          <p:nvPr>
            <p:ph type="pic" sz="quarter" idx="13"/>
          </p:nvPr>
        </p:nvSpPr>
        <p:spPr>
          <a:xfrm>
            <a:off x="4661096" y="2574002"/>
            <a:ext cx="4482904" cy="2574000"/>
          </a:xfrm>
          <a:solidFill>
            <a:schemeClr val="bg2"/>
          </a:solidFill>
        </p:spPr>
        <p:txBody>
          <a:bodyPr/>
          <a:lstStyle/>
          <a:p>
            <a:r>
              <a:rPr lang="en-US"/>
              <a:t>Click icon to add picture</a:t>
            </a:r>
            <a:endParaRPr lang="de-DE"/>
          </a:p>
        </p:txBody>
      </p:sp>
      <p:sp>
        <p:nvSpPr>
          <p:cNvPr id="4" name="Foliennummernplatzhalter 3"/>
          <p:cNvSpPr>
            <a:spLocks noGrp="1"/>
          </p:cNvSpPr>
          <p:nvPr>
            <p:ph type="sldNum" sz="quarter" idx="11"/>
          </p:nvPr>
        </p:nvSpPr>
        <p:spPr/>
        <p:txBody>
          <a:bodyPr/>
          <a:lstStyle>
            <a:lvl1pPr>
              <a:defRPr>
                <a:solidFill>
                  <a:schemeClr val="bg1"/>
                </a:solidFill>
              </a:defRPr>
            </a:lvl1pPr>
          </a:lstStyle>
          <a:p>
            <a:pPr>
              <a:lnSpc>
                <a:spcPts val="800"/>
              </a:lnSpc>
            </a:pPr>
            <a:fld id="{D985BC7C-F6A2-4FED-9217-735A5E10A319}" type="slidenum">
              <a:rPr lang="de-DE" smtClean="0">
                <a:solidFill>
                  <a:srgbClr val="FFFFFF"/>
                </a:solidFill>
              </a:rPr>
              <a:pPr>
                <a:lnSpc>
                  <a:spcPts val="800"/>
                </a:lnSpc>
              </a:pPr>
              <a:t>‹#›</a:t>
            </a:fld>
            <a:endParaRPr lang="de-DE">
              <a:solidFill>
                <a:srgbClr val="FFFFFF"/>
              </a:solidFill>
            </a:endParaRPr>
          </a:p>
        </p:txBody>
      </p:sp>
    </p:spTree>
    <p:extLst>
      <p:ext uri="{BB962C8B-B14F-4D97-AF65-F5344CB8AC3E}">
        <p14:creationId xmlns:p14="http://schemas.microsoft.com/office/powerpoint/2010/main" val="97030359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hree Content and Pictures">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Click to edit Master title style</a:t>
            </a:r>
            <a:endParaRPr lang="de-DE"/>
          </a:p>
        </p:txBody>
      </p:sp>
      <p:sp>
        <p:nvSpPr>
          <p:cNvPr id="3" name="Fußzeilenplatzhalter 2"/>
          <p:cNvSpPr>
            <a:spLocks noGrp="1"/>
          </p:cNvSpPr>
          <p:nvPr>
            <p:ph type="ftr" sz="quarter" idx="10"/>
          </p:nvPr>
        </p:nvSpPr>
        <p:spPr/>
        <p:txBody>
          <a:bodyPr vert="horz" lIns="0" tIns="0" rIns="0" bIns="0" rtlCol="0" anchor="ctr"/>
          <a:lstStyle>
            <a:lvl1pPr>
              <a:defRPr lang="de-DE"/>
            </a:lvl1pPr>
          </a:lstStyle>
          <a:p>
            <a:endParaRPr lang="de-DE"/>
          </a:p>
        </p:txBody>
      </p:sp>
      <p:sp>
        <p:nvSpPr>
          <p:cNvPr id="4" name="Foliennummernplatzhalter 3"/>
          <p:cNvSpPr>
            <a:spLocks noGrp="1"/>
          </p:cNvSpPr>
          <p:nvPr>
            <p:ph type="sldNum" sz="quarter" idx="11"/>
          </p:nvPr>
        </p:nvSpPr>
        <p:spPr/>
        <p:txBody>
          <a:bodyPr vert="horz" lIns="0" tIns="0" rIns="0" bIns="0" rtlCol="0" anchor="ctr"/>
          <a:lstStyle>
            <a:lvl1pPr>
              <a:defRPr lang="de-DE" smtClean="0"/>
            </a:lvl1pPr>
          </a:lstStyle>
          <a:p>
            <a:fld id="{D985BC7C-F6A2-4FED-9217-735A5E10A319}" type="slidenum">
              <a:rPr lang="de-DE" smtClean="0"/>
              <a:pPr/>
              <a:t>‹#›</a:t>
            </a:fld>
            <a:endParaRPr lang="de-DE"/>
          </a:p>
        </p:txBody>
      </p:sp>
      <p:sp>
        <p:nvSpPr>
          <p:cNvPr id="5" name="Textplatzhalter 1"/>
          <p:cNvSpPr>
            <a:spLocks noGrp="1"/>
          </p:cNvSpPr>
          <p:nvPr>
            <p:ph type="body" sz="quarter" idx="12"/>
          </p:nvPr>
        </p:nvSpPr>
        <p:spPr>
          <a:xfrm>
            <a:off x="360001" y="971999"/>
            <a:ext cx="2700000" cy="360000"/>
          </a:xfrm>
        </p:spPr>
        <p:txBody>
          <a:bodyPr anchor="b" anchorCtr="0"/>
          <a:lstStyle>
            <a:lvl1pPr marL="0" indent="0">
              <a:lnSpc>
                <a:spcPct val="100000"/>
              </a:lnSpc>
              <a:spcBef>
                <a:spcPts val="0"/>
              </a:spcBef>
              <a:buFontTx/>
              <a:buNone/>
              <a:defRPr sz="1200" b="1">
                <a:solidFill>
                  <a:schemeClr val="tx1"/>
                </a:solidFill>
              </a:defRPr>
            </a:lvl1pPr>
            <a:lvl2pPr marL="0" indent="0">
              <a:lnSpc>
                <a:spcPct val="100000"/>
              </a:lnSpc>
              <a:spcBef>
                <a:spcPts val="0"/>
              </a:spcBef>
              <a:buFontTx/>
              <a:buNone/>
              <a:defRPr sz="1400" b="1">
                <a:solidFill>
                  <a:schemeClr val="tx2"/>
                </a:solidFill>
              </a:defRPr>
            </a:lvl2pPr>
            <a:lvl3pPr marL="0" indent="0">
              <a:lnSpc>
                <a:spcPct val="100000"/>
              </a:lnSpc>
              <a:spcBef>
                <a:spcPts val="0"/>
              </a:spcBef>
              <a:buFontTx/>
              <a:buNone/>
              <a:defRPr sz="1400" b="1">
                <a:solidFill>
                  <a:schemeClr val="tx2"/>
                </a:solidFill>
              </a:defRPr>
            </a:lvl3pPr>
            <a:lvl4pPr marL="0" indent="0">
              <a:lnSpc>
                <a:spcPct val="100000"/>
              </a:lnSpc>
              <a:spcBef>
                <a:spcPts val="0"/>
              </a:spcBef>
              <a:buFontTx/>
              <a:buNone/>
              <a:defRPr sz="1400" b="1">
                <a:solidFill>
                  <a:schemeClr val="tx2"/>
                </a:solidFill>
              </a:defRPr>
            </a:lvl4pPr>
            <a:lvl5pPr marL="0" indent="0">
              <a:lnSpc>
                <a:spcPct val="100000"/>
              </a:lnSpc>
              <a:spcBef>
                <a:spcPts val="0"/>
              </a:spcBef>
              <a:buFontTx/>
              <a:buNone/>
              <a:defRPr sz="1400" b="1">
                <a:solidFill>
                  <a:schemeClr val="tx2"/>
                </a:solidFill>
              </a:defRPr>
            </a:lvl5pPr>
          </a:lstStyle>
          <a:p>
            <a:pPr lvl="0"/>
            <a:r>
              <a:rPr lang="en-US"/>
              <a:t>Click to edit Master text styles</a:t>
            </a:r>
          </a:p>
        </p:txBody>
      </p:sp>
      <p:sp>
        <p:nvSpPr>
          <p:cNvPr id="6" name="Textplatzhalter 2"/>
          <p:cNvSpPr>
            <a:spLocks noGrp="1"/>
          </p:cNvSpPr>
          <p:nvPr>
            <p:ph type="body" sz="quarter" idx="13"/>
          </p:nvPr>
        </p:nvSpPr>
        <p:spPr>
          <a:xfrm>
            <a:off x="3222002" y="971999"/>
            <a:ext cx="2700000" cy="360000"/>
          </a:xfrm>
        </p:spPr>
        <p:txBody>
          <a:bodyPr anchor="b" anchorCtr="0"/>
          <a:lstStyle>
            <a:lvl1pPr marL="0" indent="0">
              <a:lnSpc>
                <a:spcPct val="100000"/>
              </a:lnSpc>
              <a:spcBef>
                <a:spcPts val="0"/>
              </a:spcBef>
              <a:buFontTx/>
              <a:buNone/>
              <a:defRPr sz="1200" b="1">
                <a:solidFill>
                  <a:schemeClr val="tx1"/>
                </a:solidFill>
              </a:defRPr>
            </a:lvl1pPr>
            <a:lvl2pPr marL="0" indent="0">
              <a:lnSpc>
                <a:spcPct val="100000"/>
              </a:lnSpc>
              <a:spcBef>
                <a:spcPts val="0"/>
              </a:spcBef>
              <a:buFontTx/>
              <a:buNone/>
              <a:defRPr sz="1400" b="1">
                <a:solidFill>
                  <a:schemeClr val="tx2"/>
                </a:solidFill>
              </a:defRPr>
            </a:lvl2pPr>
            <a:lvl3pPr marL="0" indent="0">
              <a:lnSpc>
                <a:spcPct val="100000"/>
              </a:lnSpc>
              <a:spcBef>
                <a:spcPts val="0"/>
              </a:spcBef>
              <a:buFontTx/>
              <a:buNone/>
              <a:defRPr sz="1400" b="1">
                <a:solidFill>
                  <a:schemeClr val="tx2"/>
                </a:solidFill>
              </a:defRPr>
            </a:lvl3pPr>
            <a:lvl4pPr marL="0" indent="0">
              <a:lnSpc>
                <a:spcPct val="100000"/>
              </a:lnSpc>
              <a:spcBef>
                <a:spcPts val="0"/>
              </a:spcBef>
              <a:buFontTx/>
              <a:buNone/>
              <a:defRPr sz="1400" b="1">
                <a:solidFill>
                  <a:schemeClr val="tx2"/>
                </a:solidFill>
              </a:defRPr>
            </a:lvl4pPr>
            <a:lvl5pPr marL="0" indent="0">
              <a:lnSpc>
                <a:spcPct val="100000"/>
              </a:lnSpc>
              <a:spcBef>
                <a:spcPts val="0"/>
              </a:spcBef>
              <a:buFontTx/>
              <a:buNone/>
              <a:defRPr sz="1400" b="1">
                <a:solidFill>
                  <a:schemeClr val="tx2"/>
                </a:solidFill>
              </a:defRPr>
            </a:lvl5pPr>
          </a:lstStyle>
          <a:p>
            <a:pPr lvl="0"/>
            <a:r>
              <a:rPr lang="en-US"/>
              <a:t>Click to edit Master text styles</a:t>
            </a:r>
          </a:p>
        </p:txBody>
      </p:sp>
      <p:sp>
        <p:nvSpPr>
          <p:cNvPr id="7" name="Textplatzhalter 3"/>
          <p:cNvSpPr>
            <a:spLocks noGrp="1"/>
          </p:cNvSpPr>
          <p:nvPr>
            <p:ph type="body" sz="quarter" idx="14"/>
          </p:nvPr>
        </p:nvSpPr>
        <p:spPr>
          <a:xfrm>
            <a:off x="6084002" y="971999"/>
            <a:ext cx="2700000" cy="360000"/>
          </a:xfrm>
        </p:spPr>
        <p:txBody>
          <a:bodyPr anchor="b" anchorCtr="0"/>
          <a:lstStyle>
            <a:lvl1pPr marL="0" indent="0">
              <a:lnSpc>
                <a:spcPct val="100000"/>
              </a:lnSpc>
              <a:spcBef>
                <a:spcPts val="0"/>
              </a:spcBef>
              <a:buFontTx/>
              <a:buNone/>
              <a:defRPr sz="1200" b="1">
                <a:solidFill>
                  <a:schemeClr val="tx1"/>
                </a:solidFill>
              </a:defRPr>
            </a:lvl1pPr>
            <a:lvl2pPr marL="0" indent="0">
              <a:lnSpc>
                <a:spcPct val="100000"/>
              </a:lnSpc>
              <a:spcBef>
                <a:spcPts val="0"/>
              </a:spcBef>
              <a:buFontTx/>
              <a:buNone/>
              <a:defRPr sz="1400" b="1">
                <a:solidFill>
                  <a:schemeClr val="tx2"/>
                </a:solidFill>
              </a:defRPr>
            </a:lvl2pPr>
            <a:lvl3pPr marL="0" indent="0">
              <a:lnSpc>
                <a:spcPct val="100000"/>
              </a:lnSpc>
              <a:spcBef>
                <a:spcPts val="0"/>
              </a:spcBef>
              <a:buFontTx/>
              <a:buNone/>
              <a:defRPr sz="1400" b="1">
                <a:solidFill>
                  <a:schemeClr val="tx2"/>
                </a:solidFill>
              </a:defRPr>
            </a:lvl3pPr>
            <a:lvl4pPr marL="0" indent="0">
              <a:lnSpc>
                <a:spcPct val="100000"/>
              </a:lnSpc>
              <a:spcBef>
                <a:spcPts val="0"/>
              </a:spcBef>
              <a:buFontTx/>
              <a:buNone/>
              <a:defRPr sz="1400" b="1">
                <a:solidFill>
                  <a:schemeClr val="tx2"/>
                </a:solidFill>
              </a:defRPr>
            </a:lvl4pPr>
            <a:lvl5pPr marL="0" indent="0">
              <a:lnSpc>
                <a:spcPct val="100000"/>
              </a:lnSpc>
              <a:spcBef>
                <a:spcPts val="0"/>
              </a:spcBef>
              <a:buFontTx/>
              <a:buNone/>
              <a:defRPr sz="1400" b="1">
                <a:solidFill>
                  <a:schemeClr val="tx2"/>
                </a:solidFill>
              </a:defRPr>
            </a:lvl5pPr>
          </a:lstStyle>
          <a:p>
            <a:pPr lvl="0"/>
            <a:r>
              <a:rPr lang="en-US"/>
              <a:t>Click to edit Master text styles</a:t>
            </a:r>
          </a:p>
        </p:txBody>
      </p:sp>
      <p:sp>
        <p:nvSpPr>
          <p:cNvPr id="8" name="Bildplatzhalter 1"/>
          <p:cNvSpPr>
            <a:spLocks noGrp="1"/>
          </p:cNvSpPr>
          <p:nvPr>
            <p:ph type="pic" sz="quarter" idx="15"/>
          </p:nvPr>
        </p:nvSpPr>
        <p:spPr>
          <a:xfrm>
            <a:off x="360001" y="1511998"/>
            <a:ext cx="2700000" cy="1800000"/>
          </a:xfrm>
          <a:solidFill>
            <a:schemeClr val="bg2"/>
          </a:solidFill>
        </p:spPr>
        <p:txBody>
          <a:bodyPr/>
          <a:lstStyle/>
          <a:p>
            <a:r>
              <a:rPr lang="en-US"/>
              <a:t>Click icon to add picture</a:t>
            </a:r>
            <a:endParaRPr lang="de-DE"/>
          </a:p>
        </p:txBody>
      </p:sp>
      <p:sp>
        <p:nvSpPr>
          <p:cNvPr id="9" name="Bildplatzhalter 2"/>
          <p:cNvSpPr>
            <a:spLocks noGrp="1"/>
          </p:cNvSpPr>
          <p:nvPr>
            <p:ph type="pic" sz="quarter" idx="16"/>
          </p:nvPr>
        </p:nvSpPr>
        <p:spPr>
          <a:xfrm>
            <a:off x="3222002" y="1511998"/>
            <a:ext cx="2700000" cy="1800000"/>
          </a:xfrm>
          <a:solidFill>
            <a:schemeClr val="bg2"/>
          </a:solidFill>
        </p:spPr>
        <p:txBody>
          <a:bodyPr/>
          <a:lstStyle/>
          <a:p>
            <a:r>
              <a:rPr lang="en-US"/>
              <a:t>Click icon to add picture</a:t>
            </a:r>
            <a:endParaRPr lang="de-DE"/>
          </a:p>
        </p:txBody>
      </p:sp>
      <p:sp>
        <p:nvSpPr>
          <p:cNvPr id="10" name="Bildplatzhalter 3"/>
          <p:cNvSpPr>
            <a:spLocks noGrp="1"/>
          </p:cNvSpPr>
          <p:nvPr>
            <p:ph type="pic" sz="quarter" idx="17"/>
          </p:nvPr>
        </p:nvSpPr>
        <p:spPr>
          <a:xfrm>
            <a:off x="6084002" y="1511998"/>
            <a:ext cx="2700000" cy="1800000"/>
          </a:xfrm>
          <a:solidFill>
            <a:schemeClr val="bg2"/>
          </a:solidFill>
        </p:spPr>
        <p:txBody>
          <a:bodyPr/>
          <a:lstStyle/>
          <a:p>
            <a:r>
              <a:rPr lang="en-US"/>
              <a:t>Click icon to add picture</a:t>
            </a:r>
            <a:endParaRPr lang="de-DE"/>
          </a:p>
        </p:txBody>
      </p:sp>
      <p:sp>
        <p:nvSpPr>
          <p:cNvPr id="11" name="Inhaltsplatzhalter 1"/>
          <p:cNvSpPr>
            <a:spLocks noGrp="1"/>
          </p:cNvSpPr>
          <p:nvPr>
            <p:ph sz="quarter" idx="18"/>
          </p:nvPr>
        </p:nvSpPr>
        <p:spPr>
          <a:xfrm>
            <a:off x="360001" y="3491998"/>
            <a:ext cx="2700000" cy="126000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12" name="Inhaltsplatzhalter 2"/>
          <p:cNvSpPr>
            <a:spLocks noGrp="1"/>
          </p:cNvSpPr>
          <p:nvPr>
            <p:ph sz="quarter" idx="19"/>
          </p:nvPr>
        </p:nvSpPr>
        <p:spPr>
          <a:xfrm>
            <a:off x="3222002" y="3491998"/>
            <a:ext cx="2700000" cy="126000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13" name="Inhaltsplatzhalter 3"/>
          <p:cNvSpPr>
            <a:spLocks noGrp="1"/>
          </p:cNvSpPr>
          <p:nvPr>
            <p:ph sz="quarter" idx="20"/>
          </p:nvPr>
        </p:nvSpPr>
        <p:spPr>
          <a:xfrm>
            <a:off x="6084002" y="3491998"/>
            <a:ext cx="2700000" cy="126000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Tree>
    <p:extLst>
      <p:ext uri="{BB962C8B-B14F-4D97-AF65-F5344CB8AC3E}">
        <p14:creationId xmlns:p14="http://schemas.microsoft.com/office/powerpoint/2010/main" val="6928521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Picture Slid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Click to edit Master title style</a:t>
            </a:r>
            <a:endParaRPr lang="de-DE"/>
          </a:p>
        </p:txBody>
      </p:sp>
      <p:sp>
        <p:nvSpPr>
          <p:cNvPr id="3" name="Fußzeilenplatzhalter 2"/>
          <p:cNvSpPr>
            <a:spLocks noGrp="1"/>
          </p:cNvSpPr>
          <p:nvPr>
            <p:ph type="ftr" sz="quarter" idx="10"/>
          </p:nvPr>
        </p:nvSpPr>
        <p:spPr/>
        <p:txBody>
          <a:bodyPr vert="horz" lIns="0" tIns="0" rIns="0" bIns="0" rtlCol="0" anchor="ctr"/>
          <a:lstStyle>
            <a:lvl1pPr>
              <a:defRPr lang="de-DE"/>
            </a:lvl1pPr>
          </a:lstStyle>
          <a:p>
            <a:endParaRPr lang="de-DE"/>
          </a:p>
        </p:txBody>
      </p:sp>
      <p:sp>
        <p:nvSpPr>
          <p:cNvPr id="4" name="Foliennummernplatzhalter 3"/>
          <p:cNvSpPr>
            <a:spLocks noGrp="1"/>
          </p:cNvSpPr>
          <p:nvPr>
            <p:ph type="sldNum" sz="quarter" idx="11"/>
          </p:nvPr>
        </p:nvSpPr>
        <p:spPr/>
        <p:txBody>
          <a:bodyPr vert="horz" lIns="0" tIns="0" rIns="0" bIns="0" rtlCol="0" anchor="ctr"/>
          <a:lstStyle>
            <a:lvl1pPr>
              <a:defRPr lang="de-DE" smtClean="0"/>
            </a:lvl1pPr>
          </a:lstStyle>
          <a:p>
            <a:fld id="{D985BC7C-F6A2-4FED-9217-735A5E10A319}" type="slidenum">
              <a:rPr lang="de-DE" smtClean="0"/>
              <a:pPr/>
              <a:t>‹#›</a:t>
            </a:fld>
            <a:endParaRPr lang="de-DE"/>
          </a:p>
        </p:txBody>
      </p:sp>
      <p:sp>
        <p:nvSpPr>
          <p:cNvPr id="8" name="Bildplatzhalter 7"/>
          <p:cNvSpPr>
            <a:spLocks noGrp="1"/>
          </p:cNvSpPr>
          <p:nvPr>
            <p:ph type="pic" sz="quarter" idx="12"/>
          </p:nvPr>
        </p:nvSpPr>
        <p:spPr>
          <a:xfrm>
            <a:off x="360002" y="972000"/>
            <a:ext cx="8424000" cy="3780000"/>
          </a:xfrm>
          <a:solidFill>
            <a:schemeClr val="bg2"/>
          </a:solidFill>
        </p:spPr>
        <p:txBody>
          <a:bodyPr vert="horz" lIns="0" tIns="0" rIns="0" bIns="0" rtlCol="0">
            <a:noAutofit/>
          </a:bodyPr>
          <a:lstStyle>
            <a:lvl1pPr>
              <a:defRPr lang="de-DE"/>
            </a:lvl1pPr>
          </a:lstStyle>
          <a:p>
            <a:pPr lvl="0"/>
            <a:r>
              <a:rPr lang="en-US"/>
              <a:t>Click icon to add picture</a:t>
            </a:r>
            <a:endParaRPr lang="de-DE"/>
          </a:p>
        </p:txBody>
      </p:sp>
    </p:spTree>
    <p:extLst>
      <p:ext uri="{BB962C8B-B14F-4D97-AF65-F5344CB8AC3E}">
        <p14:creationId xmlns:p14="http://schemas.microsoft.com/office/powerpoint/2010/main" val="100453281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Click to edit Master title style</a:t>
            </a:r>
            <a:endParaRPr lang="de-DE"/>
          </a:p>
        </p:txBody>
      </p:sp>
      <p:sp>
        <p:nvSpPr>
          <p:cNvPr id="4" name="Fußzeilenplatzhalter 3"/>
          <p:cNvSpPr>
            <a:spLocks noGrp="1"/>
          </p:cNvSpPr>
          <p:nvPr>
            <p:ph type="ftr" sz="quarter" idx="11"/>
          </p:nvPr>
        </p:nvSpPr>
        <p:spPr/>
        <p:txBody>
          <a:bodyPr/>
          <a:lstStyle/>
          <a:p>
            <a:endParaRPr lang="de-DE"/>
          </a:p>
        </p:txBody>
      </p:sp>
      <p:sp>
        <p:nvSpPr>
          <p:cNvPr id="5" name="Foliennummernplatzhalter 4"/>
          <p:cNvSpPr>
            <a:spLocks noGrp="1"/>
          </p:cNvSpPr>
          <p:nvPr>
            <p:ph type="sldNum" sz="quarter" idx="12"/>
          </p:nvPr>
        </p:nvSpPr>
        <p:spPr/>
        <p:txBody>
          <a:bodyPr/>
          <a:lstStyle/>
          <a:p>
            <a:fld id="{AE839375-43AA-4A5D-B991-4343C4570BCB}" type="slidenum">
              <a:rPr lang="de-DE" smtClean="0"/>
              <a:t>‹#›</a:t>
            </a:fld>
            <a:endParaRPr lang="de-DE"/>
          </a:p>
        </p:txBody>
      </p:sp>
    </p:spTree>
    <p:extLst>
      <p:ext uri="{BB962C8B-B14F-4D97-AF65-F5344CB8AC3E}">
        <p14:creationId xmlns:p14="http://schemas.microsoft.com/office/powerpoint/2010/main" val="57843093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ußzeilenplatzhalter 2"/>
          <p:cNvSpPr>
            <a:spLocks noGrp="1"/>
          </p:cNvSpPr>
          <p:nvPr>
            <p:ph type="ftr" sz="quarter" idx="11"/>
          </p:nvPr>
        </p:nvSpPr>
        <p:spPr/>
        <p:txBody>
          <a:bodyPr/>
          <a:lstStyle/>
          <a:p>
            <a:endParaRPr lang="de-DE"/>
          </a:p>
        </p:txBody>
      </p:sp>
      <p:sp>
        <p:nvSpPr>
          <p:cNvPr id="4" name="Foliennummernplatzhalter 3"/>
          <p:cNvSpPr>
            <a:spLocks noGrp="1"/>
          </p:cNvSpPr>
          <p:nvPr>
            <p:ph type="sldNum" sz="quarter" idx="12"/>
          </p:nvPr>
        </p:nvSpPr>
        <p:spPr/>
        <p:txBody>
          <a:bodyPr/>
          <a:lstStyle/>
          <a:p>
            <a:fld id="{AE839375-43AA-4A5D-B991-4343C4570BCB}" type="slidenum">
              <a:rPr lang="de-DE" smtClean="0"/>
              <a:t>‹#›</a:t>
            </a:fld>
            <a:endParaRPr lang="de-DE"/>
          </a:p>
        </p:txBody>
      </p:sp>
    </p:spTree>
    <p:extLst>
      <p:ext uri="{BB962C8B-B14F-4D97-AF65-F5344CB8AC3E}">
        <p14:creationId xmlns:p14="http://schemas.microsoft.com/office/powerpoint/2010/main" val="429278139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ntent with Picture II">
    <p:spTree>
      <p:nvGrpSpPr>
        <p:cNvPr id="1" name=""/>
        <p:cNvGrpSpPr/>
        <p:nvPr/>
      </p:nvGrpSpPr>
      <p:grpSpPr>
        <a:xfrm>
          <a:off x="0" y="0"/>
          <a:ext cx="0" cy="0"/>
          <a:chOff x="0" y="0"/>
          <a:chExt cx="0" cy="0"/>
        </a:xfrm>
      </p:grpSpPr>
      <p:sp>
        <p:nvSpPr>
          <p:cNvPr id="2" name="Titel 1"/>
          <p:cNvSpPr>
            <a:spLocks noGrp="1"/>
          </p:cNvSpPr>
          <p:nvPr>
            <p:ph type="title"/>
          </p:nvPr>
        </p:nvSpPr>
        <p:spPr>
          <a:xfrm>
            <a:off x="360364" y="143954"/>
            <a:ext cx="8424001" cy="792000"/>
          </a:xfrm>
        </p:spPr>
        <p:txBody>
          <a:bodyPr/>
          <a:lstStyle/>
          <a:p>
            <a:r>
              <a:rPr lang="en-US"/>
              <a:t>Click to edit Master title style</a:t>
            </a:r>
            <a:endParaRPr lang="de-DE"/>
          </a:p>
        </p:txBody>
      </p:sp>
      <p:sp>
        <p:nvSpPr>
          <p:cNvPr id="7" name="Inhaltsplatzhalter 3"/>
          <p:cNvSpPr>
            <a:spLocks noGrp="1"/>
          </p:cNvSpPr>
          <p:nvPr>
            <p:ph idx="13"/>
          </p:nvPr>
        </p:nvSpPr>
        <p:spPr>
          <a:xfrm>
            <a:off x="4661096" y="972000"/>
            <a:ext cx="4122000" cy="3780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AE839375-43AA-4A5D-B991-4343C4570BCB}" type="slidenum">
              <a:rPr lang="de-DE" smtClean="0"/>
              <a:t>‹#›</a:t>
            </a:fld>
            <a:endParaRPr lang="de-DE"/>
          </a:p>
        </p:txBody>
      </p:sp>
      <p:sp>
        <p:nvSpPr>
          <p:cNvPr id="8" name="Bildplatzhalter 2">
            <a:extLst>
              <a:ext uri="{FF2B5EF4-FFF2-40B4-BE49-F238E27FC236}">
                <a16:creationId xmlns:a16="http://schemas.microsoft.com/office/drawing/2014/main" id="{68002865-4DF0-4DF0-9A0B-10DDC8EA3CE9}"/>
              </a:ext>
            </a:extLst>
          </p:cNvPr>
          <p:cNvSpPr>
            <a:spLocks noGrp="1"/>
          </p:cNvSpPr>
          <p:nvPr>
            <p:ph type="pic" sz="quarter" idx="14"/>
          </p:nvPr>
        </p:nvSpPr>
        <p:spPr>
          <a:xfrm>
            <a:off x="360005" y="972000"/>
            <a:ext cx="4122737" cy="3780000"/>
          </a:xfrm>
          <a:solidFill>
            <a:schemeClr val="bg2"/>
          </a:solidFill>
        </p:spPr>
        <p:txBody>
          <a:bodyPr/>
          <a:lstStyle/>
          <a:p>
            <a:r>
              <a:rPr lang="en-US"/>
              <a:t>Click icon to add picture</a:t>
            </a:r>
            <a:endParaRPr lang="de-DE"/>
          </a:p>
        </p:txBody>
      </p:sp>
    </p:spTree>
    <p:extLst>
      <p:ext uri="{BB962C8B-B14F-4D97-AF65-F5344CB8AC3E}">
        <p14:creationId xmlns:p14="http://schemas.microsoft.com/office/powerpoint/2010/main" val="6500132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for dark Picture">
    <p:spTree>
      <p:nvGrpSpPr>
        <p:cNvPr id="1" name=""/>
        <p:cNvGrpSpPr/>
        <p:nvPr/>
      </p:nvGrpSpPr>
      <p:grpSpPr>
        <a:xfrm>
          <a:off x="0" y="0"/>
          <a:ext cx="0" cy="0"/>
          <a:chOff x="0" y="0"/>
          <a:chExt cx="0" cy="0"/>
        </a:xfrm>
      </p:grpSpPr>
      <p:sp>
        <p:nvSpPr>
          <p:cNvPr id="7" name="Bildplatzhalter 2">
            <a:extLst>
              <a:ext uri="{FF2B5EF4-FFF2-40B4-BE49-F238E27FC236}">
                <a16:creationId xmlns:a16="http://schemas.microsoft.com/office/drawing/2014/main" id="{22FDBB0D-9A76-097F-5478-D8AB3324536B}"/>
              </a:ext>
            </a:extLst>
          </p:cNvPr>
          <p:cNvSpPr>
            <a:spLocks noGrp="1"/>
          </p:cNvSpPr>
          <p:nvPr>
            <p:ph type="pic" sz="quarter" idx="12"/>
          </p:nvPr>
        </p:nvSpPr>
        <p:spPr>
          <a:xfrm>
            <a:off x="0" y="273"/>
            <a:ext cx="9144000" cy="5144541"/>
          </a:xfrm>
          <a:blipFill>
            <a:blip r:embed="rId2">
              <a:extLst>
                <a:ext uri="{BEBA8EAE-BF5A-486C-A8C5-ECC9F3942E4B}">
                  <a14:imgProps xmlns:a14="http://schemas.microsoft.com/office/drawing/2010/main">
                    <a14:imgLayer r:embed="rId3">
                      <a14:imgEffect>
                        <a14:saturation sat="109000"/>
                      </a14:imgEffect>
                    </a14:imgLayer>
                  </a14:imgProps>
                </a:ext>
              </a:extLst>
            </a:blip>
            <a:stretch>
              <a:fillRect/>
            </a:stretch>
          </a:blipFill>
        </p:spPr>
        <p:txBody>
          <a:bodyPr/>
          <a:lstStyle/>
          <a:p>
            <a:r>
              <a:rPr lang="en-US"/>
              <a:t>Click icon to add picture</a:t>
            </a:r>
            <a:endParaRPr lang="de-DE"/>
          </a:p>
        </p:txBody>
      </p:sp>
      <p:sp>
        <p:nvSpPr>
          <p:cNvPr id="2" name="Titel 1"/>
          <p:cNvSpPr>
            <a:spLocks noGrp="1"/>
          </p:cNvSpPr>
          <p:nvPr>
            <p:ph type="ctrTitle"/>
          </p:nvPr>
        </p:nvSpPr>
        <p:spPr>
          <a:xfrm>
            <a:off x="359999" y="908416"/>
            <a:ext cx="8424000" cy="1057982"/>
          </a:xfrm>
        </p:spPr>
        <p:txBody>
          <a:bodyPr vert="horz" lIns="0" tIns="0" rIns="0" bIns="0" rtlCol="0" anchor="b" anchorCtr="0">
            <a:noAutofit/>
          </a:bodyPr>
          <a:lstStyle>
            <a:lvl1pPr>
              <a:defRPr lang="de-DE" sz="3600" dirty="0">
                <a:solidFill>
                  <a:schemeClr val="bg1"/>
                </a:solidFill>
              </a:defRPr>
            </a:lvl1pPr>
          </a:lstStyle>
          <a:p>
            <a:pPr lvl="0"/>
            <a:r>
              <a:rPr lang="en-US"/>
              <a:t>Click to edit Master title style</a:t>
            </a:r>
            <a:endParaRPr lang="de-DE"/>
          </a:p>
        </p:txBody>
      </p:sp>
      <p:sp>
        <p:nvSpPr>
          <p:cNvPr id="3" name="Untertitel 2"/>
          <p:cNvSpPr>
            <a:spLocks noGrp="1"/>
          </p:cNvSpPr>
          <p:nvPr>
            <p:ph type="subTitle" idx="1"/>
          </p:nvPr>
        </p:nvSpPr>
        <p:spPr>
          <a:xfrm>
            <a:off x="359997" y="2190180"/>
            <a:ext cx="8424001" cy="663788"/>
          </a:xfrm>
        </p:spPr>
        <p:txBody>
          <a:bodyPr vert="horz" lIns="0" tIns="0" rIns="0" bIns="0" rtlCol="0" anchor="t" anchorCtr="0">
            <a:noAutofit/>
          </a:bodyPr>
          <a:lstStyle>
            <a:lvl1pPr>
              <a:defRPr lang="de-DE" sz="2400" b="0" dirty="0">
                <a:solidFill>
                  <a:schemeClr val="bg1"/>
                </a:solidFill>
                <a:latin typeface="+mj-lt"/>
                <a:ea typeface="+mj-ea"/>
                <a:cs typeface="+mj-cs"/>
              </a:defRPr>
            </a:lvl1pPr>
          </a:lstStyle>
          <a:p>
            <a:pPr lvl="0">
              <a:lnSpc>
                <a:spcPts val="3000"/>
              </a:lnSpc>
              <a:spcBef>
                <a:spcPct val="0"/>
              </a:spcBef>
            </a:pPr>
            <a:r>
              <a:rPr lang="en-US"/>
              <a:t>Click to edit Master subtitle style</a:t>
            </a:r>
            <a:endParaRPr lang="de-DE"/>
          </a:p>
        </p:txBody>
      </p:sp>
      <p:sp>
        <p:nvSpPr>
          <p:cNvPr id="8" name="Bildplatzhalter 8">
            <a:extLst>
              <a:ext uri="{FF2B5EF4-FFF2-40B4-BE49-F238E27FC236}">
                <a16:creationId xmlns:a16="http://schemas.microsoft.com/office/drawing/2014/main" id="{473F4857-E0CA-3F2B-147D-10B520AAFE8D}"/>
              </a:ext>
            </a:extLst>
          </p:cNvPr>
          <p:cNvSpPr>
            <a:spLocks noGrp="1"/>
          </p:cNvSpPr>
          <p:nvPr>
            <p:ph type="pic" sz="quarter" idx="13" hasCustomPrompt="1"/>
          </p:nvPr>
        </p:nvSpPr>
        <p:spPr>
          <a:xfrm>
            <a:off x="7828762" y="3828584"/>
            <a:ext cx="864000" cy="864267"/>
          </a:xfrm>
          <a:blipFill>
            <a:blip r:embed="rId4">
              <a:extLst>
                <a:ext uri="{96DAC541-7B7A-43D3-8B79-37D633B846F1}">
                  <asvg:svgBlip xmlns:asvg="http://schemas.microsoft.com/office/drawing/2016/SVG/main" r:embed="rId5"/>
                </a:ext>
              </a:extLst>
            </a:blip>
            <a:stretch>
              <a:fillRect/>
            </a:stretch>
          </a:blipFill>
        </p:spPr>
        <p:txBody>
          <a:bodyPr/>
          <a:lstStyle>
            <a:lvl1pPr>
              <a:defRPr/>
            </a:lvl1pPr>
          </a:lstStyle>
          <a:p>
            <a:r>
              <a:rPr lang="de-DE"/>
              <a:t>  </a:t>
            </a:r>
            <a:endParaRPr/>
          </a:p>
        </p:txBody>
      </p:sp>
    </p:spTree>
    <p:extLst>
      <p:ext uri="{BB962C8B-B14F-4D97-AF65-F5344CB8AC3E}">
        <p14:creationId xmlns:p14="http://schemas.microsoft.com/office/powerpoint/2010/main" val="319808608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tent with two Pictures II">
    <p:spTree>
      <p:nvGrpSpPr>
        <p:cNvPr id="1" name=""/>
        <p:cNvGrpSpPr/>
        <p:nvPr/>
      </p:nvGrpSpPr>
      <p:grpSpPr>
        <a:xfrm>
          <a:off x="0" y="0"/>
          <a:ext cx="0" cy="0"/>
          <a:chOff x="0" y="0"/>
          <a:chExt cx="0" cy="0"/>
        </a:xfrm>
      </p:grpSpPr>
      <p:sp>
        <p:nvSpPr>
          <p:cNvPr id="2" name="Titel 1"/>
          <p:cNvSpPr>
            <a:spLocks noGrp="1"/>
          </p:cNvSpPr>
          <p:nvPr>
            <p:ph type="title"/>
          </p:nvPr>
        </p:nvSpPr>
        <p:spPr>
          <a:xfrm>
            <a:off x="360364" y="143954"/>
            <a:ext cx="8424001" cy="792000"/>
          </a:xfrm>
        </p:spPr>
        <p:txBody>
          <a:bodyPr/>
          <a:lstStyle/>
          <a:p>
            <a:r>
              <a:rPr lang="en-US"/>
              <a:t>Click to edit Master title style</a:t>
            </a:r>
            <a:endParaRPr lang="de-DE"/>
          </a:p>
        </p:txBody>
      </p:sp>
      <p:sp>
        <p:nvSpPr>
          <p:cNvPr id="7" name="Inhaltsplatzhalter 3"/>
          <p:cNvSpPr>
            <a:spLocks noGrp="1"/>
          </p:cNvSpPr>
          <p:nvPr>
            <p:ph idx="13"/>
          </p:nvPr>
        </p:nvSpPr>
        <p:spPr>
          <a:xfrm>
            <a:off x="4661096" y="972000"/>
            <a:ext cx="4122000" cy="3780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AE839375-43AA-4A5D-B991-4343C4570BCB}" type="slidenum">
              <a:rPr lang="de-DE" smtClean="0"/>
              <a:t>‹#›</a:t>
            </a:fld>
            <a:endParaRPr lang="de-DE"/>
          </a:p>
        </p:txBody>
      </p:sp>
      <p:sp>
        <p:nvSpPr>
          <p:cNvPr id="9" name="Bildplatzhalter 1">
            <a:extLst>
              <a:ext uri="{FF2B5EF4-FFF2-40B4-BE49-F238E27FC236}">
                <a16:creationId xmlns:a16="http://schemas.microsoft.com/office/drawing/2014/main" id="{3D9FB89A-7413-4EB9-968E-FD2E7383E9BD}"/>
              </a:ext>
            </a:extLst>
          </p:cNvPr>
          <p:cNvSpPr>
            <a:spLocks noGrp="1"/>
          </p:cNvSpPr>
          <p:nvPr>
            <p:ph type="pic" sz="quarter" idx="14"/>
          </p:nvPr>
        </p:nvSpPr>
        <p:spPr>
          <a:xfrm>
            <a:off x="360004" y="972000"/>
            <a:ext cx="4122737" cy="1800000"/>
          </a:xfrm>
          <a:solidFill>
            <a:schemeClr val="bg2"/>
          </a:solidFill>
        </p:spPr>
        <p:txBody>
          <a:bodyPr/>
          <a:lstStyle/>
          <a:p>
            <a:r>
              <a:rPr lang="en-US"/>
              <a:t>Click icon to add picture</a:t>
            </a:r>
            <a:endParaRPr lang="de-DE"/>
          </a:p>
        </p:txBody>
      </p:sp>
      <p:sp>
        <p:nvSpPr>
          <p:cNvPr id="10" name="Bildplatzhalter 2">
            <a:extLst>
              <a:ext uri="{FF2B5EF4-FFF2-40B4-BE49-F238E27FC236}">
                <a16:creationId xmlns:a16="http://schemas.microsoft.com/office/drawing/2014/main" id="{719FEAE7-3FB4-4550-84CA-2F14276DF786}"/>
              </a:ext>
            </a:extLst>
          </p:cNvPr>
          <p:cNvSpPr>
            <a:spLocks noGrp="1"/>
          </p:cNvSpPr>
          <p:nvPr>
            <p:ph type="pic" sz="quarter" idx="15"/>
          </p:nvPr>
        </p:nvSpPr>
        <p:spPr>
          <a:xfrm>
            <a:off x="360004" y="2952000"/>
            <a:ext cx="4122737" cy="1800000"/>
          </a:xfrm>
          <a:solidFill>
            <a:schemeClr val="bg2"/>
          </a:solidFill>
        </p:spPr>
        <p:txBody>
          <a:bodyPr/>
          <a:lstStyle/>
          <a:p>
            <a:r>
              <a:rPr lang="en-US"/>
              <a:t>Click icon to add picture</a:t>
            </a:r>
            <a:endParaRPr lang="de-DE"/>
          </a:p>
        </p:txBody>
      </p:sp>
    </p:spTree>
    <p:extLst>
      <p:ext uri="{BB962C8B-B14F-4D97-AF65-F5344CB8AC3E}">
        <p14:creationId xmlns:p14="http://schemas.microsoft.com/office/powerpoint/2010/main" val="202187581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 Content with Picture">
    <p:spTree>
      <p:nvGrpSpPr>
        <p:cNvPr id="1" name=""/>
        <p:cNvGrpSpPr/>
        <p:nvPr/>
      </p:nvGrpSpPr>
      <p:grpSpPr>
        <a:xfrm>
          <a:off x="0" y="0"/>
          <a:ext cx="0" cy="0"/>
          <a:chOff x="0" y="0"/>
          <a:chExt cx="0" cy="0"/>
        </a:xfrm>
      </p:grpSpPr>
      <p:sp>
        <p:nvSpPr>
          <p:cNvPr id="2" name="Titel 1"/>
          <p:cNvSpPr>
            <a:spLocks noGrp="1"/>
          </p:cNvSpPr>
          <p:nvPr>
            <p:ph type="title"/>
          </p:nvPr>
        </p:nvSpPr>
        <p:spPr>
          <a:xfrm>
            <a:off x="360364" y="143954"/>
            <a:ext cx="8424001" cy="792000"/>
          </a:xfrm>
        </p:spPr>
        <p:txBody>
          <a:bodyPr/>
          <a:lstStyle/>
          <a:p>
            <a:r>
              <a:rPr lang="en-US"/>
              <a:t>Click to edit Master title style</a:t>
            </a:r>
            <a:endParaRPr lang="de-DE"/>
          </a:p>
        </p:txBody>
      </p:sp>
      <p:sp>
        <p:nvSpPr>
          <p:cNvPr id="3" name="Inhaltsplatzhalter 2"/>
          <p:cNvSpPr>
            <a:spLocks noGrp="1"/>
          </p:cNvSpPr>
          <p:nvPr>
            <p:ph idx="1"/>
          </p:nvPr>
        </p:nvSpPr>
        <p:spPr>
          <a:xfrm>
            <a:off x="360003" y="2952000"/>
            <a:ext cx="4122737" cy="1800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7" name="Inhaltsplatzhalter 3"/>
          <p:cNvSpPr>
            <a:spLocks noGrp="1"/>
          </p:cNvSpPr>
          <p:nvPr>
            <p:ph idx="13"/>
          </p:nvPr>
        </p:nvSpPr>
        <p:spPr>
          <a:xfrm>
            <a:off x="4661096" y="972000"/>
            <a:ext cx="4122000" cy="3780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AE839375-43AA-4A5D-B991-4343C4570BCB}" type="slidenum">
              <a:rPr lang="de-DE" smtClean="0"/>
              <a:t>‹#›</a:t>
            </a:fld>
            <a:endParaRPr lang="de-DE"/>
          </a:p>
        </p:txBody>
      </p:sp>
      <p:sp>
        <p:nvSpPr>
          <p:cNvPr id="8" name="Bildplatzhalter 1">
            <a:extLst>
              <a:ext uri="{FF2B5EF4-FFF2-40B4-BE49-F238E27FC236}">
                <a16:creationId xmlns:a16="http://schemas.microsoft.com/office/drawing/2014/main" id="{4244940D-BCF9-4854-A262-67E8EFBBB0CA}"/>
              </a:ext>
            </a:extLst>
          </p:cNvPr>
          <p:cNvSpPr>
            <a:spLocks noGrp="1"/>
          </p:cNvSpPr>
          <p:nvPr>
            <p:ph type="pic" sz="quarter" idx="14"/>
          </p:nvPr>
        </p:nvSpPr>
        <p:spPr>
          <a:xfrm>
            <a:off x="360004" y="972000"/>
            <a:ext cx="4122737" cy="1800000"/>
          </a:xfrm>
          <a:solidFill>
            <a:schemeClr val="bg2"/>
          </a:solidFill>
        </p:spPr>
        <p:txBody>
          <a:bodyPr/>
          <a:lstStyle/>
          <a:p>
            <a:r>
              <a:rPr lang="en-US"/>
              <a:t>Click icon to add picture</a:t>
            </a:r>
            <a:endParaRPr lang="de-DE"/>
          </a:p>
        </p:txBody>
      </p:sp>
    </p:spTree>
    <p:extLst>
      <p:ext uri="{BB962C8B-B14F-4D97-AF65-F5344CB8AC3E}">
        <p14:creationId xmlns:p14="http://schemas.microsoft.com/office/powerpoint/2010/main" val="186885636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ntent with two Pictures III">
    <p:spTree>
      <p:nvGrpSpPr>
        <p:cNvPr id="1" name=""/>
        <p:cNvGrpSpPr/>
        <p:nvPr/>
      </p:nvGrpSpPr>
      <p:grpSpPr>
        <a:xfrm>
          <a:off x="0" y="0"/>
          <a:ext cx="0" cy="0"/>
          <a:chOff x="0" y="0"/>
          <a:chExt cx="0" cy="0"/>
        </a:xfrm>
      </p:grpSpPr>
      <p:sp>
        <p:nvSpPr>
          <p:cNvPr id="2" name="Titel 1"/>
          <p:cNvSpPr>
            <a:spLocks noGrp="1"/>
          </p:cNvSpPr>
          <p:nvPr>
            <p:ph type="title"/>
          </p:nvPr>
        </p:nvSpPr>
        <p:spPr>
          <a:xfrm>
            <a:off x="360364" y="143954"/>
            <a:ext cx="8424001" cy="792000"/>
          </a:xfrm>
        </p:spPr>
        <p:txBody>
          <a:bodyPr/>
          <a:lstStyle/>
          <a:p>
            <a:r>
              <a:rPr lang="en-US"/>
              <a:t>Click to edit Master title style</a:t>
            </a:r>
            <a:endParaRPr lang="de-DE"/>
          </a:p>
        </p:txBody>
      </p:sp>
      <p:sp>
        <p:nvSpPr>
          <p:cNvPr id="7" name="Inhaltsplatzhalter 3"/>
          <p:cNvSpPr>
            <a:spLocks noGrp="1"/>
          </p:cNvSpPr>
          <p:nvPr>
            <p:ph idx="13"/>
          </p:nvPr>
        </p:nvSpPr>
        <p:spPr>
          <a:xfrm>
            <a:off x="4661096" y="972000"/>
            <a:ext cx="4122000" cy="3780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AE839375-43AA-4A5D-B991-4343C4570BCB}" type="slidenum">
              <a:rPr lang="de-DE" smtClean="0"/>
              <a:t>‹#›</a:t>
            </a:fld>
            <a:endParaRPr lang="de-DE"/>
          </a:p>
        </p:txBody>
      </p:sp>
      <p:sp>
        <p:nvSpPr>
          <p:cNvPr id="9" name="Bildplatzhalter 1">
            <a:extLst>
              <a:ext uri="{FF2B5EF4-FFF2-40B4-BE49-F238E27FC236}">
                <a16:creationId xmlns:a16="http://schemas.microsoft.com/office/drawing/2014/main" id="{3D9FB89A-7413-4EB9-968E-FD2E7383E9BD}"/>
              </a:ext>
            </a:extLst>
          </p:cNvPr>
          <p:cNvSpPr>
            <a:spLocks noGrp="1"/>
          </p:cNvSpPr>
          <p:nvPr>
            <p:ph type="pic" sz="quarter" idx="14"/>
          </p:nvPr>
        </p:nvSpPr>
        <p:spPr>
          <a:xfrm>
            <a:off x="360003" y="972000"/>
            <a:ext cx="1980000" cy="3780000"/>
          </a:xfrm>
          <a:solidFill>
            <a:schemeClr val="bg2"/>
          </a:solidFill>
        </p:spPr>
        <p:txBody>
          <a:bodyPr/>
          <a:lstStyle/>
          <a:p>
            <a:r>
              <a:rPr lang="en-US"/>
              <a:t>Click icon to add picture</a:t>
            </a:r>
            <a:endParaRPr lang="de-DE"/>
          </a:p>
        </p:txBody>
      </p:sp>
      <p:sp>
        <p:nvSpPr>
          <p:cNvPr id="10" name="Bildplatzhalter 2">
            <a:extLst>
              <a:ext uri="{FF2B5EF4-FFF2-40B4-BE49-F238E27FC236}">
                <a16:creationId xmlns:a16="http://schemas.microsoft.com/office/drawing/2014/main" id="{719FEAE7-3FB4-4550-84CA-2F14276DF786}"/>
              </a:ext>
            </a:extLst>
          </p:cNvPr>
          <p:cNvSpPr>
            <a:spLocks noGrp="1"/>
          </p:cNvSpPr>
          <p:nvPr>
            <p:ph type="pic" sz="quarter" idx="15"/>
          </p:nvPr>
        </p:nvSpPr>
        <p:spPr>
          <a:xfrm>
            <a:off x="2502741" y="972000"/>
            <a:ext cx="1980000" cy="3780000"/>
          </a:xfrm>
          <a:solidFill>
            <a:schemeClr val="bg2"/>
          </a:solidFill>
        </p:spPr>
        <p:txBody>
          <a:bodyPr/>
          <a:lstStyle/>
          <a:p>
            <a:r>
              <a:rPr lang="en-US"/>
              <a:t>Click icon to add picture</a:t>
            </a:r>
            <a:endParaRPr lang="de-DE"/>
          </a:p>
        </p:txBody>
      </p:sp>
    </p:spTree>
    <p:extLst>
      <p:ext uri="{BB962C8B-B14F-4D97-AF65-F5344CB8AC3E}">
        <p14:creationId xmlns:p14="http://schemas.microsoft.com/office/powerpoint/2010/main" val="363465751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ntent with four Pictures">
    <p:spTree>
      <p:nvGrpSpPr>
        <p:cNvPr id="1" name=""/>
        <p:cNvGrpSpPr/>
        <p:nvPr/>
      </p:nvGrpSpPr>
      <p:grpSpPr>
        <a:xfrm>
          <a:off x="0" y="0"/>
          <a:ext cx="0" cy="0"/>
          <a:chOff x="0" y="0"/>
          <a:chExt cx="0" cy="0"/>
        </a:xfrm>
      </p:grpSpPr>
      <p:sp>
        <p:nvSpPr>
          <p:cNvPr id="2" name="Titel 1"/>
          <p:cNvSpPr>
            <a:spLocks noGrp="1"/>
          </p:cNvSpPr>
          <p:nvPr>
            <p:ph type="title"/>
          </p:nvPr>
        </p:nvSpPr>
        <p:spPr>
          <a:xfrm>
            <a:off x="360364" y="143954"/>
            <a:ext cx="8424001" cy="792000"/>
          </a:xfrm>
        </p:spPr>
        <p:txBody>
          <a:bodyPr/>
          <a:lstStyle/>
          <a:p>
            <a:r>
              <a:rPr lang="en-US"/>
              <a:t>Click to edit Master title style</a:t>
            </a:r>
            <a:endParaRPr lang="de-DE"/>
          </a:p>
        </p:txBody>
      </p:sp>
      <p:sp>
        <p:nvSpPr>
          <p:cNvPr id="7" name="Inhaltsplatzhalter 3"/>
          <p:cNvSpPr>
            <a:spLocks noGrp="1"/>
          </p:cNvSpPr>
          <p:nvPr>
            <p:ph idx="13"/>
          </p:nvPr>
        </p:nvSpPr>
        <p:spPr>
          <a:xfrm>
            <a:off x="4661096" y="972000"/>
            <a:ext cx="4122000" cy="3780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AE839375-43AA-4A5D-B991-4343C4570BCB}" type="slidenum">
              <a:rPr lang="de-DE" smtClean="0"/>
              <a:t>‹#›</a:t>
            </a:fld>
            <a:endParaRPr lang="de-DE"/>
          </a:p>
        </p:txBody>
      </p:sp>
      <p:sp>
        <p:nvSpPr>
          <p:cNvPr id="9" name="Bildplatzhalter 1">
            <a:extLst>
              <a:ext uri="{FF2B5EF4-FFF2-40B4-BE49-F238E27FC236}">
                <a16:creationId xmlns:a16="http://schemas.microsoft.com/office/drawing/2014/main" id="{3D9FB89A-7413-4EB9-968E-FD2E7383E9BD}"/>
              </a:ext>
            </a:extLst>
          </p:cNvPr>
          <p:cNvSpPr>
            <a:spLocks noGrp="1"/>
          </p:cNvSpPr>
          <p:nvPr>
            <p:ph type="pic" sz="quarter" idx="14"/>
          </p:nvPr>
        </p:nvSpPr>
        <p:spPr>
          <a:xfrm>
            <a:off x="360003" y="972000"/>
            <a:ext cx="1980000" cy="1799444"/>
          </a:xfrm>
          <a:solidFill>
            <a:schemeClr val="bg2"/>
          </a:solidFill>
        </p:spPr>
        <p:txBody>
          <a:bodyPr/>
          <a:lstStyle/>
          <a:p>
            <a:r>
              <a:rPr lang="en-US"/>
              <a:t>Click icon to add picture</a:t>
            </a:r>
            <a:endParaRPr lang="de-DE"/>
          </a:p>
        </p:txBody>
      </p:sp>
      <p:sp>
        <p:nvSpPr>
          <p:cNvPr id="10" name="Bildplatzhalter 2">
            <a:extLst>
              <a:ext uri="{FF2B5EF4-FFF2-40B4-BE49-F238E27FC236}">
                <a16:creationId xmlns:a16="http://schemas.microsoft.com/office/drawing/2014/main" id="{719FEAE7-3FB4-4550-84CA-2F14276DF786}"/>
              </a:ext>
            </a:extLst>
          </p:cNvPr>
          <p:cNvSpPr>
            <a:spLocks noGrp="1"/>
          </p:cNvSpPr>
          <p:nvPr>
            <p:ph type="pic" sz="quarter" idx="15"/>
          </p:nvPr>
        </p:nvSpPr>
        <p:spPr>
          <a:xfrm>
            <a:off x="2502741" y="972000"/>
            <a:ext cx="1980000" cy="1799444"/>
          </a:xfrm>
          <a:solidFill>
            <a:schemeClr val="bg2"/>
          </a:solidFill>
        </p:spPr>
        <p:txBody>
          <a:bodyPr/>
          <a:lstStyle/>
          <a:p>
            <a:r>
              <a:rPr lang="en-US"/>
              <a:t>Click icon to add picture</a:t>
            </a:r>
            <a:endParaRPr lang="de-DE"/>
          </a:p>
        </p:txBody>
      </p:sp>
      <p:sp>
        <p:nvSpPr>
          <p:cNvPr id="14" name="Bildplatzhalter 3">
            <a:extLst>
              <a:ext uri="{FF2B5EF4-FFF2-40B4-BE49-F238E27FC236}">
                <a16:creationId xmlns:a16="http://schemas.microsoft.com/office/drawing/2014/main" id="{76A22173-963E-47DA-BA5E-830D62C65C4A}"/>
              </a:ext>
            </a:extLst>
          </p:cNvPr>
          <p:cNvSpPr>
            <a:spLocks noGrp="1"/>
          </p:cNvSpPr>
          <p:nvPr>
            <p:ph type="pic" sz="quarter" idx="16"/>
          </p:nvPr>
        </p:nvSpPr>
        <p:spPr>
          <a:xfrm>
            <a:off x="360004" y="2952556"/>
            <a:ext cx="1980000" cy="1799444"/>
          </a:xfrm>
          <a:solidFill>
            <a:schemeClr val="bg2"/>
          </a:solidFill>
        </p:spPr>
        <p:txBody>
          <a:bodyPr/>
          <a:lstStyle/>
          <a:p>
            <a:r>
              <a:rPr lang="en-US"/>
              <a:t>Click icon to add picture</a:t>
            </a:r>
            <a:endParaRPr lang="de-DE"/>
          </a:p>
        </p:txBody>
      </p:sp>
      <p:sp>
        <p:nvSpPr>
          <p:cNvPr id="15" name="Bildplatzhalter 4">
            <a:extLst>
              <a:ext uri="{FF2B5EF4-FFF2-40B4-BE49-F238E27FC236}">
                <a16:creationId xmlns:a16="http://schemas.microsoft.com/office/drawing/2014/main" id="{B6940BFB-5824-458B-B1F2-E9406433E6BB}"/>
              </a:ext>
            </a:extLst>
          </p:cNvPr>
          <p:cNvSpPr>
            <a:spLocks noGrp="1"/>
          </p:cNvSpPr>
          <p:nvPr>
            <p:ph type="pic" sz="quarter" idx="17"/>
          </p:nvPr>
        </p:nvSpPr>
        <p:spPr>
          <a:xfrm>
            <a:off x="2502741" y="2952556"/>
            <a:ext cx="1980000" cy="1799444"/>
          </a:xfrm>
          <a:solidFill>
            <a:schemeClr val="bg2"/>
          </a:solidFill>
        </p:spPr>
        <p:txBody>
          <a:bodyPr/>
          <a:lstStyle/>
          <a:p>
            <a:r>
              <a:rPr lang="en-US"/>
              <a:t>Click icon to add picture</a:t>
            </a:r>
            <a:endParaRPr lang="de-DE"/>
          </a:p>
        </p:txBody>
      </p:sp>
    </p:spTree>
    <p:extLst>
      <p:ext uri="{BB962C8B-B14F-4D97-AF65-F5344CB8AC3E}">
        <p14:creationId xmlns:p14="http://schemas.microsoft.com/office/powerpoint/2010/main" val="232116605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wo Content with two Pictures">
    <p:spTree>
      <p:nvGrpSpPr>
        <p:cNvPr id="1" name=""/>
        <p:cNvGrpSpPr/>
        <p:nvPr/>
      </p:nvGrpSpPr>
      <p:grpSpPr>
        <a:xfrm>
          <a:off x="0" y="0"/>
          <a:ext cx="0" cy="0"/>
          <a:chOff x="0" y="0"/>
          <a:chExt cx="0" cy="0"/>
        </a:xfrm>
      </p:grpSpPr>
      <p:sp>
        <p:nvSpPr>
          <p:cNvPr id="2" name="Titel 1"/>
          <p:cNvSpPr>
            <a:spLocks noGrp="1"/>
          </p:cNvSpPr>
          <p:nvPr>
            <p:ph type="title"/>
          </p:nvPr>
        </p:nvSpPr>
        <p:spPr>
          <a:xfrm>
            <a:off x="360364" y="143954"/>
            <a:ext cx="8424001" cy="792000"/>
          </a:xfrm>
        </p:spPr>
        <p:txBody>
          <a:bodyPr/>
          <a:lstStyle/>
          <a:p>
            <a:r>
              <a:rPr lang="en-US"/>
              <a:t>Click to edit Master title style</a:t>
            </a:r>
            <a:endParaRPr lang="de-DE"/>
          </a:p>
        </p:txBody>
      </p:sp>
      <p:sp>
        <p:nvSpPr>
          <p:cNvPr id="4" name="Inhaltsplatzhalter 2">
            <a:extLst>
              <a:ext uri="{FF2B5EF4-FFF2-40B4-BE49-F238E27FC236}">
                <a16:creationId xmlns:a16="http://schemas.microsoft.com/office/drawing/2014/main" id="{A8E6E9FE-CE6E-4809-89BC-5C2FBA8FD11E}"/>
              </a:ext>
            </a:extLst>
          </p:cNvPr>
          <p:cNvSpPr>
            <a:spLocks noGrp="1"/>
          </p:cNvSpPr>
          <p:nvPr>
            <p:ph sz="quarter" idx="16"/>
          </p:nvPr>
        </p:nvSpPr>
        <p:spPr>
          <a:xfrm>
            <a:off x="360004" y="2952000"/>
            <a:ext cx="4122737" cy="1800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7" name="Inhaltsplatzhalter 3"/>
          <p:cNvSpPr>
            <a:spLocks noGrp="1"/>
          </p:cNvSpPr>
          <p:nvPr>
            <p:ph idx="13"/>
          </p:nvPr>
        </p:nvSpPr>
        <p:spPr>
          <a:xfrm>
            <a:off x="4661096" y="972000"/>
            <a:ext cx="4122000" cy="3780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AE839375-43AA-4A5D-B991-4343C4570BCB}" type="slidenum">
              <a:rPr lang="de-DE" smtClean="0"/>
              <a:t>‹#›</a:t>
            </a:fld>
            <a:endParaRPr lang="de-DE"/>
          </a:p>
        </p:txBody>
      </p:sp>
      <p:sp>
        <p:nvSpPr>
          <p:cNvPr id="9" name="Bildplatzhalter 1">
            <a:extLst>
              <a:ext uri="{FF2B5EF4-FFF2-40B4-BE49-F238E27FC236}">
                <a16:creationId xmlns:a16="http://schemas.microsoft.com/office/drawing/2014/main" id="{3D9FB89A-7413-4EB9-968E-FD2E7383E9BD}"/>
              </a:ext>
            </a:extLst>
          </p:cNvPr>
          <p:cNvSpPr>
            <a:spLocks noGrp="1"/>
          </p:cNvSpPr>
          <p:nvPr>
            <p:ph type="pic" sz="quarter" idx="14"/>
          </p:nvPr>
        </p:nvSpPr>
        <p:spPr>
          <a:xfrm>
            <a:off x="360003" y="972000"/>
            <a:ext cx="1980000" cy="1799444"/>
          </a:xfrm>
          <a:solidFill>
            <a:schemeClr val="bg2"/>
          </a:solidFill>
        </p:spPr>
        <p:txBody>
          <a:bodyPr/>
          <a:lstStyle/>
          <a:p>
            <a:r>
              <a:rPr lang="en-US"/>
              <a:t>Click icon to add picture</a:t>
            </a:r>
            <a:endParaRPr lang="de-DE"/>
          </a:p>
        </p:txBody>
      </p:sp>
      <p:sp>
        <p:nvSpPr>
          <p:cNvPr id="10" name="Bildplatzhalter 2">
            <a:extLst>
              <a:ext uri="{FF2B5EF4-FFF2-40B4-BE49-F238E27FC236}">
                <a16:creationId xmlns:a16="http://schemas.microsoft.com/office/drawing/2014/main" id="{719FEAE7-3FB4-4550-84CA-2F14276DF786}"/>
              </a:ext>
            </a:extLst>
          </p:cNvPr>
          <p:cNvSpPr>
            <a:spLocks noGrp="1"/>
          </p:cNvSpPr>
          <p:nvPr>
            <p:ph type="pic" sz="quarter" idx="15"/>
          </p:nvPr>
        </p:nvSpPr>
        <p:spPr>
          <a:xfrm>
            <a:off x="2502741" y="972000"/>
            <a:ext cx="1980000" cy="1799444"/>
          </a:xfrm>
          <a:solidFill>
            <a:schemeClr val="bg2"/>
          </a:solidFill>
        </p:spPr>
        <p:txBody>
          <a:bodyPr/>
          <a:lstStyle/>
          <a:p>
            <a:r>
              <a:rPr lang="en-US"/>
              <a:t>Click icon to add picture</a:t>
            </a:r>
            <a:endParaRPr lang="de-DE"/>
          </a:p>
        </p:txBody>
      </p:sp>
    </p:spTree>
    <p:extLst>
      <p:ext uri="{BB962C8B-B14F-4D97-AF65-F5344CB8AC3E}">
        <p14:creationId xmlns:p14="http://schemas.microsoft.com/office/powerpoint/2010/main" val="165844500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ntent with Picture III">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Click to edit Master title style</a:t>
            </a:r>
            <a:endParaRPr lang="de-DE"/>
          </a:p>
        </p:txBody>
      </p:sp>
      <p:sp>
        <p:nvSpPr>
          <p:cNvPr id="3" name="Inhaltsplatzhalter 2"/>
          <p:cNvSpPr>
            <a:spLocks noGrp="1"/>
          </p:cNvSpPr>
          <p:nvPr>
            <p:ph idx="1"/>
          </p:nvPr>
        </p:nvSpPr>
        <p:spPr>
          <a:xfrm>
            <a:off x="360002" y="972000"/>
            <a:ext cx="2674746" cy="3780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AE839375-43AA-4A5D-B991-4343C4570BCB}" type="slidenum">
              <a:rPr lang="de-DE" smtClean="0"/>
              <a:t>‹#›</a:t>
            </a:fld>
            <a:endParaRPr lang="de-DE"/>
          </a:p>
        </p:txBody>
      </p:sp>
      <p:sp>
        <p:nvSpPr>
          <p:cNvPr id="4" name="Bildplatzhalter 2">
            <a:extLst>
              <a:ext uri="{FF2B5EF4-FFF2-40B4-BE49-F238E27FC236}">
                <a16:creationId xmlns:a16="http://schemas.microsoft.com/office/drawing/2014/main" id="{E45A8B0F-33B4-90CA-586B-BA540BF562C4}"/>
              </a:ext>
            </a:extLst>
          </p:cNvPr>
          <p:cNvSpPr>
            <a:spLocks noGrp="1"/>
          </p:cNvSpPr>
          <p:nvPr>
            <p:ph type="pic" sz="quarter" idx="13"/>
          </p:nvPr>
        </p:nvSpPr>
        <p:spPr>
          <a:xfrm>
            <a:off x="3266660" y="972000"/>
            <a:ext cx="5517341" cy="3780000"/>
          </a:xfrm>
          <a:solidFill>
            <a:schemeClr val="bg2"/>
          </a:solidFill>
        </p:spPr>
        <p:txBody>
          <a:bodyPr/>
          <a:lstStyle/>
          <a:p>
            <a:r>
              <a:rPr lang="en-US"/>
              <a:t>Click icon to add picture</a:t>
            </a:r>
            <a:endParaRPr lang="de-DE"/>
          </a:p>
        </p:txBody>
      </p:sp>
    </p:spTree>
    <p:extLst>
      <p:ext uri="{BB962C8B-B14F-4D97-AF65-F5344CB8AC3E}">
        <p14:creationId xmlns:p14="http://schemas.microsoft.com/office/powerpoint/2010/main" val="426593461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Picture with Key Message">
    <p:spTree>
      <p:nvGrpSpPr>
        <p:cNvPr id="1" name=""/>
        <p:cNvGrpSpPr/>
        <p:nvPr/>
      </p:nvGrpSpPr>
      <p:grpSpPr>
        <a:xfrm>
          <a:off x="0" y="0"/>
          <a:ext cx="0" cy="0"/>
          <a:chOff x="0" y="0"/>
          <a:chExt cx="0" cy="0"/>
        </a:xfrm>
      </p:grpSpPr>
      <p:sp>
        <p:nvSpPr>
          <p:cNvPr id="2" name="Titel 1"/>
          <p:cNvSpPr>
            <a:spLocks noGrp="1"/>
          </p:cNvSpPr>
          <p:nvPr>
            <p:ph type="title"/>
          </p:nvPr>
        </p:nvSpPr>
        <p:spPr>
          <a:xfrm>
            <a:off x="360364" y="143954"/>
            <a:ext cx="8424001" cy="792000"/>
          </a:xfrm>
        </p:spPr>
        <p:txBody>
          <a:bodyPr/>
          <a:lstStyle/>
          <a:p>
            <a:r>
              <a:rPr lang="en-US"/>
              <a:t>Click to edit Master title style</a:t>
            </a:r>
            <a:endParaRPr lang="de-DE"/>
          </a:p>
        </p:txBody>
      </p:sp>
      <p:sp>
        <p:nvSpPr>
          <p:cNvPr id="7" name="Inhaltsplatzhalter 3"/>
          <p:cNvSpPr>
            <a:spLocks noGrp="1"/>
          </p:cNvSpPr>
          <p:nvPr>
            <p:ph idx="13" hasCustomPrompt="1"/>
          </p:nvPr>
        </p:nvSpPr>
        <p:spPr>
          <a:xfrm>
            <a:off x="360002" y="4032000"/>
            <a:ext cx="8424000" cy="720000"/>
          </a:xfrm>
        </p:spPr>
        <p:txBody>
          <a:bodyPr/>
          <a:lstStyle>
            <a:lvl2pPr marL="0" indent="0">
              <a:buNone/>
              <a:defRPr/>
            </a:lvl2pPr>
          </a:lstStyle>
          <a:p>
            <a:pPr lvl="0"/>
            <a:r>
              <a:rPr lang="de-DE"/>
              <a:t>Textmasterformat bearbeiten</a:t>
            </a:r>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AE839375-43AA-4A5D-B991-4343C4570BCB}" type="slidenum">
              <a:rPr lang="de-DE" smtClean="0"/>
              <a:t>‹#›</a:t>
            </a:fld>
            <a:endParaRPr lang="de-DE"/>
          </a:p>
        </p:txBody>
      </p:sp>
      <p:sp>
        <p:nvSpPr>
          <p:cNvPr id="8" name="Bildplatzhalter 2">
            <a:extLst>
              <a:ext uri="{FF2B5EF4-FFF2-40B4-BE49-F238E27FC236}">
                <a16:creationId xmlns:a16="http://schemas.microsoft.com/office/drawing/2014/main" id="{68002865-4DF0-4DF0-9A0B-10DDC8EA3CE9}"/>
              </a:ext>
            </a:extLst>
          </p:cNvPr>
          <p:cNvSpPr>
            <a:spLocks noGrp="1"/>
          </p:cNvSpPr>
          <p:nvPr>
            <p:ph type="pic" sz="quarter" idx="14"/>
          </p:nvPr>
        </p:nvSpPr>
        <p:spPr>
          <a:xfrm>
            <a:off x="360002" y="972000"/>
            <a:ext cx="8424000" cy="2879111"/>
          </a:xfrm>
          <a:solidFill>
            <a:schemeClr val="bg2"/>
          </a:solidFill>
        </p:spPr>
        <p:txBody>
          <a:bodyPr/>
          <a:lstStyle/>
          <a:p>
            <a:r>
              <a:rPr lang="en-US"/>
              <a:t>Click icon to add picture</a:t>
            </a:r>
            <a:endParaRPr lang="de-DE"/>
          </a:p>
        </p:txBody>
      </p:sp>
    </p:spTree>
    <p:extLst>
      <p:ext uri="{BB962C8B-B14F-4D97-AF65-F5344CB8AC3E}">
        <p14:creationId xmlns:p14="http://schemas.microsoft.com/office/powerpoint/2010/main" val="201435744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obj" preserve="1">
  <p:cSld name="Highlight Slide: 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a:solidFill>
                  <a:schemeClr val="bg1"/>
                </a:solidFill>
              </a:defRPr>
            </a:lvl1pPr>
          </a:lstStyle>
          <a:p>
            <a:r>
              <a:rPr lang="en-US"/>
              <a:t>Click to edit Master title style</a:t>
            </a:r>
            <a:endParaRPr lang="de-DE"/>
          </a:p>
        </p:txBody>
      </p:sp>
      <p:sp>
        <p:nvSpPr>
          <p:cNvPr id="3" name="Inhaltsplatzhalter 2"/>
          <p:cNvSpPr>
            <a:spLocks noGrp="1"/>
          </p:cNvSpPr>
          <p:nvPr>
            <p:ph idx="1"/>
          </p:nvPr>
        </p:nvSpPr>
        <p:spPr>
          <a:xfrm>
            <a:off x="360002" y="972000"/>
            <a:ext cx="8424000" cy="3780000"/>
          </a:xfrm>
        </p:spPr>
        <p:txBody>
          <a:bodyPr/>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vl6pPr>
              <a:defRPr>
                <a:solidFill>
                  <a:schemeClr val="bg1"/>
                </a:solidFill>
              </a:defRPr>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5" name="Fußzeilenplatzhalter 4"/>
          <p:cNvSpPr>
            <a:spLocks noGrp="1"/>
          </p:cNvSpPr>
          <p:nvPr>
            <p:ph type="ftr" sz="quarter" idx="11"/>
          </p:nvPr>
        </p:nvSpPr>
        <p:spPr/>
        <p:txBody>
          <a:bodyPr/>
          <a:lstStyle>
            <a:lvl1pPr>
              <a:defRPr>
                <a:solidFill>
                  <a:schemeClr val="bg1"/>
                </a:solidFill>
              </a:defRPr>
            </a:lvl1pPr>
          </a:lstStyle>
          <a:p>
            <a:endParaRPr lang="de-DE"/>
          </a:p>
        </p:txBody>
      </p:sp>
      <p:sp>
        <p:nvSpPr>
          <p:cNvPr id="6" name="Foliennummernplatzhalter 5"/>
          <p:cNvSpPr>
            <a:spLocks noGrp="1"/>
          </p:cNvSpPr>
          <p:nvPr>
            <p:ph type="sldNum" sz="quarter" idx="12"/>
          </p:nvPr>
        </p:nvSpPr>
        <p:spPr/>
        <p:txBody>
          <a:bodyPr/>
          <a:lstStyle>
            <a:lvl1pPr>
              <a:defRPr>
                <a:solidFill>
                  <a:schemeClr val="bg1"/>
                </a:solidFill>
              </a:defRPr>
            </a:lvl1pPr>
          </a:lstStyle>
          <a:p>
            <a:fld id="{AE839375-43AA-4A5D-B991-4343C4570BCB}" type="slidenum">
              <a:rPr lang="de-DE" smtClean="0"/>
              <a:pPr/>
              <a:t>‹#›</a:t>
            </a:fld>
            <a:endParaRPr lang="de-DE"/>
          </a:p>
        </p:txBody>
      </p:sp>
      <p:sp>
        <p:nvSpPr>
          <p:cNvPr id="15" name="Textfeld 14" descr="NovaPathClassification"/>
          <p:cNvSpPr txBox="1"/>
          <p:nvPr userDrawn="1"/>
        </p:nvSpPr>
        <p:spPr>
          <a:xfrm>
            <a:off x="6269275" y="4887949"/>
            <a:ext cx="1260000" cy="108000"/>
          </a:xfrm>
          <a:prstGeom prst="rect">
            <a:avLst/>
          </a:prstGeom>
        </p:spPr>
        <p:txBody>
          <a:bodyPr vert="horz" lIns="0" tIns="0" rIns="0" bIns="0" rtlCol="0" anchor="ctr"/>
          <a:lstStyle>
            <a:defPPr>
              <a:defRPr lang="de-DE"/>
            </a:defPPr>
            <a:lvl1pPr>
              <a:defRPr sz="600"/>
            </a:lvl1pPr>
          </a:lstStyle>
          <a:p>
            <a:pPr lvl="0"/>
            <a:endParaRPr lang="en-US" sz="600" noProof="0">
              <a:solidFill>
                <a:schemeClr val="bg1"/>
              </a:solidFill>
            </a:endParaRPr>
          </a:p>
        </p:txBody>
      </p:sp>
      <p:grpSp>
        <p:nvGrpSpPr>
          <p:cNvPr id="7" name="Gruppieren 6">
            <a:extLst>
              <a:ext uri="{FF2B5EF4-FFF2-40B4-BE49-F238E27FC236}">
                <a16:creationId xmlns:a16="http://schemas.microsoft.com/office/drawing/2014/main" id="{930CF375-D2D8-7049-8838-653CE776D9A4}"/>
              </a:ext>
            </a:extLst>
          </p:cNvPr>
          <p:cNvGrpSpPr/>
          <p:nvPr userDrawn="1"/>
        </p:nvGrpSpPr>
        <p:grpSpPr>
          <a:xfrm>
            <a:off x="360002" y="4796188"/>
            <a:ext cx="8147030" cy="209068"/>
            <a:chOff x="360002" y="4796188"/>
            <a:chExt cx="8147030" cy="209068"/>
          </a:xfrm>
        </p:grpSpPr>
        <p:pic>
          <p:nvPicPr>
            <p:cNvPr id="10" name="Grafik 9">
              <a:extLst>
                <a:ext uri="{FF2B5EF4-FFF2-40B4-BE49-F238E27FC236}">
                  <a16:creationId xmlns:a16="http://schemas.microsoft.com/office/drawing/2014/main" id="{6E553B8C-1A4B-36BA-3482-8CAB42A7FFB7}"/>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t="33" b="33"/>
            <a:stretch/>
          </p:blipFill>
          <p:spPr>
            <a:xfrm>
              <a:off x="360002" y="4796188"/>
              <a:ext cx="209204" cy="209068"/>
            </a:xfrm>
            <a:prstGeom prst="rect">
              <a:avLst/>
            </a:prstGeom>
          </p:spPr>
        </p:pic>
        <p:sp>
          <p:nvSpPr>
            <p:cNvPr id="4" name="Text Box 10">
              <a:extLst>
                <a:ext uri="{FF2B5EF4-FFF2-40B4-BE49-F238E27FC236}">
                  <a16:creationId xmlns:a16="http://schemas.microsoft.com/office/drawing/2014/main" id="{73FAFDC2-E0C2-6848-E936-8DC21CE5E3FE}"/>
                </a:ext>
              </a:extLst>
            </p:cNvPr>
            <p:cNvSpPr txBox="1">
              <a:spLocks noChangeArrowheads="1"/>
            </p:cNvSpPr>
            <p:nvPr userDrawn="1"/>
          </p:nvSpPr>
          <p:spPr bwMode="black">
            <a:xfrm>
              <a:off x="7607032" y="4871601"/>
              <a:ext cx="900000" cy="108000"/>
            </a:xfrm>
            <a:prstGeom prst="rect">
              <a:avLst/>
            </a:prstGeom>
          </p:spPr>
          <p:txBody>
            <a:bodyPr vert="horz" lIns="0" tIns="0" rIns="0" bIns="0" rtlCol="0" anchor="ctr"/>
            <a:lstStyle>
              <a:defPPr>
                <a:defRPr lang="de-DE"/>
              </a:defPPr>
              <a:lvl1pPr>
                <a:defRPr sz="600"/>
              </a:lvl1pPr>
            </a:lstStyle>
            <a:p>
              <a:pPr lvl="0" algn="r"/>
              <a:r>
                <a:rPr lang="de-DE">
                  <a:solidFill>
                    <a:schemeClr val="bg1"/>
                  </a:solidFill>
                </a:rPr>
                <a:t>© ZF Friedrichshafen AG</a:t>
              </a:r>
            </a:p>
          </p:txBody>
        </p:sp>
      </p:grpSp>
    </p:spTree>
    <p:extLst>
      <p:ext uri="{BB962C8B-B14F-4D97-AF65-F5344CB8AC3E}">
        <p14:creationId xmlns:p14="http://schemas.microsoft.com/office/powerpoint/2010/main" val="415626264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titleOnly" preserve="1">
  <p:cSld name="Highlight Slide: 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a:solidFill>
                  <a:schemeClr val="bg1"/>
                </a:solidFill>
              </a:defRPr>
            </a:lvl1pPr>
          </a:lstStyle>
          <a:p>
            <a:r>
              <a:rPr lang="en-US"/>
              <a:t>Click to edit Master title style</a:t>
            </a:r>
            <a:endParaRPr lang="de-DE"/>
          </a:p>
        </p:txBody>
      </p:sp>
      <p:sp>
        <p:nvSpPr>
          <p:cNvPr id="4" name="Fußzeilenplatzhalter 3"/>
          <p:cNvSpPr>
            <a:spLocks noGrp="1"/>
          </p:cNvSpPr>
          <p:nvPr>
            <p:ph type="ftr" sz="quarter" idx="11"/>
          </p:nvPr>
        </p:nvSpPr>
        <p:spPr/>
        <p:txBody>
          <a:bodyPr/>
          <a:lstStyle>
            <a:lvl1pPr>
              <a:defRPr>
                <a:solidFill>
                  <a:schemeClr val="bg1"/>
                </a:solidFill>
              </a:defRPr>
            </a:lvl1pPr>
          </a:lstStyle>
          <a:p>
            <a:endParaRPr lang="de-DE"/>
          </a:p>
        </p:txBody>
      </p:sp>
      <p:sp>
        <p:nvSpPr>
          <p:cNvPr id="5" name="Foliennummernplatzhalter 4"/>
          <p:cNvSpPr>
            <a:spLocks noGrp="1"/>
          </p:cNvSpPr>
          <p:nvPr>
            <p:ph type="sldNum" sz="quarter" idx="12"/>
          </p:nvPr>
        </p:nvSpPr>
        <p:spPr/>
        <p:txBody>
          <a:bodyPr/>
          <a:lstStyle>
            <a:lvl1pPr>
              <a:defRPr>
                <a:solidFill>
                  <a:schemeClr val="bg1"/>
                </a:solidFill>
              </a:defRPr>
            </a:lvl1pPr>
          </a:lstStyle>
          <a:p>
            <a:fld id="{AE839375-43AA-4A5D-B991-4343C4570BCB}" type="slidenum">
              <a:rPr lang="de-DE" smtClean="0"/>
              <a:pPr/>
              <a:t>‹#›</a:t>
            </a:fld>
            <a:endParaRPr lang="de-DE"/>
          </a:p>
        </p:txBody>
      </p:sp>
      <p:sp>
        <p:nvSpPr>
          <p:cNvPr id="15" name="Textfeld 14" descr="NovaPathClassification"/>
          <p:cNvSpPr txBox="1"/>
          <p:nvPr userDrawn="1"/>
        </p:nvSpPr>
        <p:spPr>
          <a:xfrm>
            <a:off x="6269275" y="4887949"/>
            <a:ext cx="1260000" cy="108000"/>
          </a:xfrm>
          <a:prstGeom prst="rect">
            <a:avLst/>
          </a:prstGeom>
        </p:spPr>
        <p:txBody>
          <a:bodyPr vert="horz" lIns="0" tIns="0" rIns="0" bIns="0" rtlCol="0" anchor="ctr"/>
          <a:lstStyle>
            <a:defPPr>
              <a:defRPr lang="de-DE"/>
            </a:defPPr>
            <a:lvl1pPr>
              <a:defRPr sz="600"/>
            </a:lvl1pPr>
          </a:lstStyle>
          <a:p>
            <a:pPr lvl="0"/>
            <a:endParaRPr lang="en-US" sz="600" noProof="0">
              <a:solidFill>
                <a:schemeClr val="bg1"/>
              </a:solidFill>
            </a:endParaRPr>
          </a:p>
        </p:txBody>
      </p:sp>
      <p:grpSp>
        <p:nvGrpSpPr>
          <p:cNvPr id="3" name="Gruppieren 2">
            <a:extLst>
              <a:ext uri="{FF2B5EF4-FFF2-40B4-BE49-F238E27FC236}">
                <a16:creationId xmlns:a16="http://schemas.microsoft.com/office/drawing/2014/main" id="{F9248D9E-1B90-BC6D-A0B7-902F5377D954}"/>
              </a:ext>
            </a:extLst>
          </p:cNvPr>
          <p:cNvGrpSpPr/>
          <p:nvPr userDrawn="1"/>
        </p:nvGrpSpPr>
        <p:grpSpPr>
          <a:xfrm>
            <a:off x="360002" y="4796188"/>
            <a:ext cx="8147030" cy="209068"/>
            <a:chOff x="360002" y="4796188"/>
            <a:chExt cx="8147030" cy="209068"/>
          </a:xfrm>
        </p:grpSpPr>
        <p:pic>
          <p:nvPicPr>
            <p:cNvPr id="6" name="Grafik 5">
              <a:extLst>
                <a:ext uri="{FF2B5EF4-FFF2-40B4-BE49-F238E27FC236}">
                  <a16:creationId xmlns:a16="http://schemas.microsoft.com/office/drawing/2014/main" id="{A166C5BF-00FA-DD53-8868-536F948D0F1A}"/>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t="33" b="33"/>
            <a:stretch/>
          </p:blipFill>
          <p:spPr>
            <a:xfrm>
              <a:off x="360002" y="4796188"/>
              <a:ext cx="209204" cy="209068"/>
            </a:xfrm>
            <a:prstGeom prst="rect">
              <a:avLst/>
            </a:prstGeom>
          </p:spPr>
        </p:pic>
        <p:sp>
          <p:nvSpPr>
            <p:cNvPr id="7" name="Text Box 10">
              <a:extLst>
                <a:ext uri="{FF2B5EF4-FFF2-40B4-BE49-F238E27FC236}">
                  <a16:creationId xmlns:a16="http://schemas.microsoft.com/office/drawing/2014/main" id="{ACB40CC4-1CC3-7CD8-CAA5-9BAAF4D6756A}"/>
                </a:ext>
              </a:extLst>
            </p:cNvPr>
            <p:cNvSpPr txBox="1">
              <a:spLocks noChangeArrowheads="1"/>
            </p:cNvSpPr>
            <p:nvPr userDrawn="1"/>
          </p:nvSpPr>
          <p:spPr bwMode="black">
            <a:xfrm>
              <a:off x="7607032" y="4871601"/>
              <a:ext cx="900000" cy="108000"/>
            </a:xfrm>
            <a:prstGeom prst="rect">
              <a:avLst/>
            </a:prstGeom>
          </p:spPr>
          <p:txBody>
            <a:bodyPr vert="horz" lIns="0" tIns="0" rIns="0" bIns="0" rtlCol="0" anchor="ctr"/>
            <a:lstStyle>
              <a:defPPr>
                <a:defRPr lang="de-DE"/>
              </a:defPPr>
              <a:lvl1pPr>
                <a:defRPr sz="600"/>
              </a:lvl1pPr>
            </a:lstStyle>
            <a:p>
              <a:pPr lvl="0" algn="r"/>
              <a:r>
                <a:rPr lang="de-DE">
                  <a:solidFill>
                    <a:schemeClr val="bg1"/>
                  </a:solidFill>
                </a:rPr>
                <a:t>© ZF Friedrichshafen AG</a:t>
              </a:r>
            </a:p>
          </p:txBody>
        </p:sp>
      </p:grpSp>
    </p:spTree>
    <p:extLst>
      <p:ext uri="{BB962C8B-B14F-4D97-AF65-F5344CB8AC3E}">
        <p14:creationId xmlns:p14="http://schemas.microsoft.com/office/powerpoint/2010/main" val="105836100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blank" preserve="1">
  <p:cSld name="Highlight Slide: 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Fußzeilenplatzhalter 2"/>
          <p:cNvSpPr>
            <a:spLocks noGrp="1"/>
          </p:cNvSpPr>
          <p:nvPr>
            <p:ph type="ftr" sz="quarter" idx="11"/>
          </p:nvPr>
        </p:nvSpPr>
        <p:spPr/>
        <p:txBody>
          <a:bodyPr/>
          <a:lstStyle>
            <a:lvl1pPr>
              <a:defRPr>
                <a:solidFill>
                  <a:schemeClr val="bg1"/>
                </a:solidFill>
              </a:defRPr>
            </a:lvl1pPr>
          </a:lstStyle>
          <a:p>
            <a:endParaRPr lang="de-DE"/>
          </a:p>
        </p:txBody>
      </p:sp>
      <p:sp>
        <p:nvSpPr>
          <p:cNvPr id="4" name="Foliennummernplatzhalter 3"/>
          <p:cNvSpPr>
            <a:spLocks noGrp="1"/>
          </p:cNvSpPr>
          <p:nvPr>
            <p:ph type="sldNum" sz="quarter" idx="12"/>
          </p:nvPr>
        </p:nvSpPr>
        <p:spPr/>
        <p:txBody>
          <a:bodyPr/>
          <a:lstStyle>
            <a:lvl1pPr>
              <a:defRPr>
                <a:solidFill>
                  <a:schemeClr val="bg1"/>
                </a:solidFill>
              </a:defRPr>
            </a:lvl1pPr>
          </a:lstStyle>
          <a:p>
            <a:fld id="{AE839375-43AA-4A5D-B991-4343C4570BCB}" type="slidenum">
              <a:rPr lang="de-DE" smtClean="0"/>
              <a:pPr/>
              <a:t>‹#›</a:t>
            </a:fld>
            <a:endParaRPr lang="de-DE"/>
          </a:p>
        </p:txBody>
      </p:sp>
      <p:sp>
        <p:nvSpPr>
          <p:cNvPr id="14" name="Textfeld 13" descr="NovaPathClassification"/>
          <p:cNvSpPr txBox="1"/>
          <p:nvPr userDrawn="1"/>
        </p:nvSpPr>
        <p:spPr>
          <a:xfrm>
            <a:off x="6269275" y="4887949"/>
            <a:ext cx="1260000" cy="108000"/>
          </a:xfrm>
          <a:prstGeom prst="rect">
            <a:avLst/>
          </a:prstGeom>
        </p:spPr>
        <p:txBody>
          <a:bodyPr vert="horz" lIns="0" tIns="0" rIns="0" bIns="0" rtlCol="0" anchor="ctr"/>
          <a:lstStyle>
            <a:defPPr>
              <a:defRPr lang="de-DE"/>
            </a:defPPr>
            <a:lvl1pPr>
              <a:defRPr sz="600"/>
            </a:lvl1pPr>
          </a:lstStyle>
          <a:p>
            <a:pPr lvl="0"/>
            <a:endParaRPr lang="en-US" sz="600" noProof="0">
              <a:solidFill>
                <a:schemeClr val="bg1"/>
              </a:solidFill>
            </a:endParaRPr>
          </a:p>
        </p:txBody>
      </p:sp>
      <p:grpSp>
        <p:nvGrpSpPr>
          <p:cNvPr id="2" name="Gruppieren 1">
            <a:extLst>
              <a:ext uri="{FF2B5EF4-FFF2-40B4-BE49-F238E27FC236}">
                <a16:creationId xmlns:a16="http://schemas.microsoft.com/office/drawing/2014/main" id="{073FC9BD-7338-0E63-59CA-40B27CEA74EE}"/>
              </a:ext>
            </a:extLst>
          </p:cNvPr>
          <p:cNvGrpSpPr/>
          <p:nvPr userDrawn="1"/>
        </p:nvGrpSpPr>
        <p:grpSpPr>
          <a:xfrm>
            <a:off x="360002" y="4796188"/>
            <a:ext cx="8147030" cy="209068"/>
            <a:chOff x="360002" y="4796188"/>
            <a:chExt cx="8147030" cy="209068"/>
          </a:xfrm>
        </p:grpSpPr>
        <p:pic>
          <p:nvPicPr>
            <p:cNvPr id="5" name="Grafik 4">
              <a:extLst>
                <a:ext uri="{FF2B5EF4-FFF2-40B4-BE49-F238E27FC236}">
                  <a16:creationId xmlns:a16="http://schemas.microsoft.com/office/drawing/2014/main" id="{64F8E7A1-BCD3-532D-DAAF-16C84BE88776}"/>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t="33" b="33"/>
            <a:stretch/>
          </p:blipFill>
          <p:spPr>
            <a:xfrm>
              <a:off x="360002" y="4796188"/>
              <a:ext cx="209204" cy="209068"/>
            </a:xfrm>
            <a:prstGeom prst="rect">
              <a:avLst/>
            </a:prstGeom>
          </p:spPr>
        </p:pic>
        <p:sp>
          <p:nvSpPr>
            <p:cNvPr id="6" name="Text Box 10">
              <a:extLst>
                <a:ext uri="{FF2B5EF4-FFF2-40B4-BE49-F238E27FC236}">
                  <a16:creationId xmlns:a16="http://schemas.microsoft.com/office/drawing/2014/main" id="{6F36FB3F-0833-0E50-B73A-B1AC72FCF693}"/>
                </a:ext>
              </a:extLst>
            </p:cNvPr>
            <p:cNvSpPr txBox="1">
              <a:spLocks noChangeArrowheads="1"/>
            </p:cNvSpPr>
            <p:nvPr userDrawn="1"/>
          </p:nvSpPr>
          <p:spPr bwMode="black">
            <a:xfrm>
              <a:off x="7607032" y="4871601"/>
              <a:ext cx="900000" cy="108000"/>
            </a:xfrm>
            <a:prstGeom prst="rect">
              <a:avLst/>
            </a:prstGeom>
          </p:spPr>
          <p:txBody>
            <a:bodyPr vert="horz" lIns="0" tIns="0" rIns="0" bIns="0" rtlCol="0" anchor="ctr"/>
            <a:lstStyle>
              <a:defPPr>
                <a:defRPr lang="de-DE"/>
              </a:defPPr>
              <a:lvl1pPr>
                <a:defRPr sz="600"/>
              </a:lvl1pPr>
            </a:lstStyle>
            <a:p>
              <a:pPr lvl="0" algn="r"/>
              <a:r>
                <a:rPr lang="de-DE">
                  <a:solidFill>
                    <a:schemeClr val="bg1"/>
                  </a:solidFill>
                </a:rPr>
                <a:t>© ZF Friedrichshafen AG</a:t>
              </a:r>
            </a:p>
          </p:txBody>
        </p:sp>
      </p:grpSp>
    </p:spTree>
    <p:extLst>
      <p:ext uri="{BB962C8B-B14F-4D97-AF65-F5344CB8AC3E}">
        <p14:creationId xmlns:p14="http://schemas.microsoft.com/office/powerpoint/2010/main" val="14112991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for bright Picture">
    <p:spTree>
      <p:nvGrpSpPr>
        <p:cNvPr id="1" name=""/>
        <p:cNvGrpSpPr/>
        <p:nvPr/>
      </p:nvGrpSpPr>
      <p:grpSpPr>
        <a:xfrm>
          <a:off x="0" y="0"/>
          <a:ext cx="0" cy="0"/>
          <a:chOff x="0" y="0"/>
          <a:chExt cx="0" cy="0"/>
        </a:xfrm>
      </p:grpSpPr>
      <p:sp>
        <p:nvSpPr>
          <p:cNvPr id="7" name="Bildplatzhalter 2">
            <a:extLst>
              <a:ext uri="{FF2B5EF4-FFF2-40B4-BE49-F238E27FC236}">
                <a16:creationId xmlns:a16="http://schemas.microsoft.com/office/drawing/2014/main" id="{22FDBB0D-9A76-097F-5478-D8AB3324536B}"/>
              </a:ext>
            </a:extLst>
          </p:cNvPr>
          <p:cNvSpPr>
            <a:spLocks noGrp="1"/>
          </p:cNvSpPr>
          <p:nvPr>
            <p:ph type="pic" sz="quarter" idx="12"/>
          </p:nvPr>
        </p:nvSpPr>
        <p:spPr>
          <a:xfrm>
            <a:off x="0" y="273"/>
            <a:ext cx="9144000" cy="5144541"/>
          </a:xfrm>
          <a:solidFill>
            <a:schemeClr val="bg2"/>
          </a:solidFill>
        </p:spPr>
        <p:txBody>
          <a:bodyPr/>
          <a:lstStyle/>
          <a:p>
            <a:r>
              <a:rPr lang="en-US"/>
              <a:t>Click icon to add picture</a:t>
            </a:r>
            <a:endParaRPr lang="de-DE"/>
          </a:p>
        </p:txBody>
      </p:sp>
      <p:sp>
        <p:nvSpPr>
          <p:cNvPr id="2" name="Titel 1"/>
          <p:cNvSpPr>
            <a:spLocks noGrp="1"/>
          </p:cNvSpPr>
          <p:nvPr>
            <p:ph type="ctrTitle"/>
          </p:nvPr>
        </p:nvSpPr>
        <p:spPr>
          <a:xfrm>
            <a:off x="359999" y="908416"/>
            <a:ext cx="8424000" cy="1057982"/>
          </a:xfrm>
        </p:spPr>
        <p:txBody>
          <a:bodyPr vert="horz" lIns="0" tIns="0" rIns="0" bIns="0" rtlCol="0" anchor="b" anchorCtr="0">
            <a:noAutofit/>
          </a:bodyPr>
          <a:lstStyle>
            <a:lvl1pPr>
              <a:defRPr lang="de-DE" sz="3600" dirty="0">
                <a:solidFill>
                  <a:schemeClr val="accent5"/>
                </a:solidFill>
              </a:defRPr>
            </a:lvl1pPr>
          </a:lstStyle>
          <a:p>
            <a:pPr lvl="0"/>
            <a:r>
              <a:rPr lang="en-US"/>
              <a:t>Click to edit Master title style</a:t>
            </a:r>
            <a:endParaRPr lang="de-DE"/>
          </a:p>
        </p:txBody>
      </p:sp>
      <p:sp>
        <p:nvSpPr>
          <p:cNvPr id="3" name="Untertitel 2"/>
          <p:cNvSpPr>
            <a:spLocks noGrp="1"/>
          </p:cNvSpPr>
          <p:nvPr>
            <p:ph type="subTitle" idx="1"/>
          </p:nvPr>
        </p:nvSpPr>
        <p:spPr>
          <a:xfrm>
            <a:off x="359997" y="2190180"/>
            <a:ext cx="8424001" cy="663788"/>
          </a:xfrm>
        </p:spPr>
        <p:txBody>
          <a:bodyPr vert="horz" lIns="0" tIns="0" rIns="0" bIns="0" rtlCol="0" anchor="t" anchorCtr="0">
            <a:noAutofit/>
          </a:bodyPr>
          <a:lstStyle>
            <a:lvl1pPr>
              <a:defRPr lang="de-DE" sz="2400" b="0" dirty="0">
                <a:solidFill>
                  <a:schemeClr val="accent5"/>
                </a:solidFill>
                <a:latin typeface="+mj-lt"/>
                <a:ea typeface="+mj-ea"/>
                <a:cs typeface="+mj-cs"/>
              </a:defRPr>
            </a:lvl1pPr>
          </a:lstStyle>
          <a:p>
            <a:pPr lvl="0">
              <a:lnSpc>
                <a:spcPts val="3000"/>
              </a:lnSpc>
              <a:spcBef>
                <a:spcPct val="0"/>
              </a:spcBef>
            </a:pPr>
            <a:r>
              <a:rPr lang="en-US"/>
              <a:t>Click to edit Master subtitle style</a:t>
            </a:r>
            <a:endParaRPr lang="de-DE"/>
          </a:p>
        </p:txBody>
      </p:sp>
      <p:sp>
        <p:nvSpPr>
          <p:cNvPr id="9" name="Bildplatzhalter 8">
            <a:extLst>
              <a:ext uri="{FF2B5EF4-FFF2-40B4-BE49-F238E27FC236}">
                <a16:creationId xmlns:a16="http://schemas.microsoft.com/office/drawing/2014/main" id="{6CF8F7F5-1D26-B002-9948-6C3932287BB9}"/>
              </a:ext>
            </a:extLst>
          </p:cNvPr>
          <p:cNvSpPr>
            <a:spLocks noGrp="1"/>
          </p:cNvSpPr>
          <p:nvPr>
            <p:ph type="pic" sz="quarter" idx="13" hasCustomPrompt="1"/>
          </p:nvPr>
        </p:nvSpPr>
        <p:spPr>
          <a:xfrm>
            <a:off x="7828762" y="3828584"/>
            <a:ext cx="864000" cy="864267"/>
          </a:xfrm>
          <a:blipFill>
            <a:blip r:embed="rId2"/>
            <a:stretch>
              <a:fillRect/>
            </a:stretch>
          </a:blipFill>
        </p:spPr>
        <p:txBody>
          <a:bodyPr/>
          <a:lstStyle>
            <a:lvl1pPr>
              <a:defRPr/>
            </a:lvl1pPr>
          </a:lstStyle>
          <a:p>
            <a:r>
              <a:rPr lang="de-DE"/>
              <a:t>  </a:t>
            </a:r>
            <a:endParaRPr/>
          </a:p>
        </p:txBody>
      </p:sp>
    </p:spTree>
    <p:extLst>
      <p:ext uri="{BB962C8B-B14F-4D97-AF65-F5344CB8AC3E}">
        <p14:creationId xmlns:p14="http://schemas.microsoft.com/office/powerpoint/2010/main" val="32192110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Chapter slide (blue)">
    <p:bg>
      <p:bgPr>
        <a:solidFill>
          <a:srgbClr val="00265F"/>
        </a:solidFill>
        <a:effectLst/>
      </p:bgPr>
    </p:bg>
    <p:spTree>
      <p:nvGrpSpPr>
        <p:cNvPr id="1" name=""/>
        <p:cNvGrpSpPr/>
        <p:nvPr/>
      </p:nvGrpSpPr>
      <p:grpSpPr>
        <a:xfrm>
          <a:off x="0" y="0"/>
          <a:ext cx="0" cy="0"/>
          <a:chOff x="0" y="0"/>
          <a:chExt cx="0" cy="0"/>
        </a:xfrm>
      </p:grpSpPr>
      <p:sp>
        <p:nvSpPr>
          <p:cNvPr id="24" name="Textplatzhalter 13"/>
          <p:cNvSpPr>
            <a:spLocks noGrp="1"/>
          </p:cNvSpPr>
          <p:nvPr>
            <p:ph type="body" sz="quarter" idx="12"/>
          </p:nvPr>
        </p:nvSpPr>
        <p:spPr>
          <a:xfrm>
            <a:off x="360002" y="324642"/>
            <a:ext cx="1279615" cy="682523"/>
          </a:xfrm>
        </p:spPr>
        <p:txBody>
          <a:bodyPr wrap="none" lIns="0" tIns="0" rIns="0" bIns="0">
            <a:noAutofit/>
          </a:bodyPr>
          <a:lstStyle>
            <a:lvl1pPr>
              <a:defRPr lang="de-DE" sz="2400" b="1" kern="0" dirty="0">
                <a:solidFill>
                  <a:schemeClr val="bg1"/>
                </a:solidFill>
                <a:latin typeface="+mj-lt"/>
              </a:defRPr>
            </a:lvl1pPr>
          </a:lstStyle>
          <a:p>
            <a:pPr lvl="0"/>
            <a:r>
              <a:rPr lang="en-US"/>
              <a:t>Click to edit Master text styles</a:t>
            </a:r>
          </a:p>
        </p:txBody>
      </p:sp>
      <p:sp>
        <p:nvSpPr>
          <p:cNvPr id="25" name="Textplatzhalter 12"/>
          <p:cNvSpPr>
            <a:spLocks noGrp="1"/>
          </p:cNvSpPr>
          <p:nvPr>
            <p:ph type="body" sz="quarter" idx="13"/>
          </p:nvPr>
        </p:nvSpPr>
        <p:spPr>
          <a:xfrm>
            <a:off x="360001" y="1404858"/>
            <a:ext cx="8424000" cy="1623270"/>
          </a:xfrm>
          <a:noFill/>
        </p:spPr>
        <p:txBody>
          <a:bodyPr wrap="square" lIns="0" tIns="0" rIns="0" bIns="0" rtlCol="0">
            <a:noAutofit/>
          </a:bodyPr>
          <a:lstStyle>
            <a:lvl1pPr>
              <a:defRPr lang="de-DE" sz="3200" b="1" kern="1200" dirty="0">
                <a:solidFill>
                  <a:schemeClr val="bg1"/>
                </a:solidFill>
                <a:latin typeface="+mj-lt"/>
                <a:ea typeface="Tahoma" charset="0"/>
                <a:cs typeface="Tahoma" charset="0"/>
              </a:defRPr>
            </a:lvl1pPr>
          </a:lstStyle>
          <a:p>
            <a:pPr lvl="0">
              <a:spcBef>
                <a:spcPct val="0"/>
              </a:spcBef>
            </a:pPr>
            <a:r>
              <a:rPr lang="en-US"/>
              <a:t>Click to edit Master text styles</a:t>
            </a:r>
          </a:p>
        </p:txBody>
      </p:sp>
      <p:pic>
        <p:nvPicPr>
          <p:cNvPr id="3" name="Grafik 2">
            <a:extLst>
              <a:ext uri="{FF2B5EF4-FFF2-40B4-BE49-F238E27FC236}">
                <a16:creationId xmlns:a16="http://schemas.microsoft.com/office/drawing/2014/main" id="{0C46C04E-B4AE-3757-B779-346B52144175}"/>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t="33" b="33"/>
          <a:stretch/>
        </p:blipFill>
        <p:spPr>
          <a:xfrm>
            <a:off x="360002" y="4796188"/>
            <a:ext cx="209204" cy="209068"/>
          </a:xfrm>
          <a:prstGeom prst="rect">
            <a:avLst/>
          </a:prstGeom>
        </p:spPr>
      </p:pic>
      <p:sp>
        <p:nvSpPr>
          <p:cNvPr id="4" name="Foliennummernplatzhalter 3">
            <a:extLst>
              <a:ext uri="{FF2B5EF4-FFF2-40B4-BE49-F238E27FC236}">
                <a16:creationId xmlns:a16="http://schemas.microsoft.com/office/drawing/2014/main" id="{CF39BA41-B913-0437-A25B-775D9A03C5FF}"/>
              </a:ext>
            </a:extLst>
          </p:cNvPr>
          <p:cNvSpPr>
            <a:spLocks noGrp="1"/>
          </p:cNvSpPr>
          <p:nvPr>
            <p:ph type="sldNum" sz="quarter" idx="11"/>
          </p:nvPr>
        </p:nvSpPr>
        <p:spPr>
          <a:xfrm>
            <a:off x="8604001" y="4890653"/>
            <a:ext cx="180000" cy="108000"/>
          </a:xfrm>
        </p:spPr>
        <p:txBody>
          <a:bodyPr/>
          <a:lstStyle>
            <a:lvl1pPr>
              <a:defRPr>
                <a:solidFill>
                  <a:schemeClr val="bg1"/>
                </a:solidFill>
              </a:defRPr>
            </a:lvl1pPr>
          </a:lstStyle>
          <a:p>
            <a:pPr>
              <a:lnSpc>
                <a:spcPts val="800"/>
              </a:lnSpc>
            </a:pPr>
            <a:fld id="{D985BC7C-F6A2-4FED-9217-735A5E10A319}" type="slidenum">
              <a:rPr lang="de-DE" smtClean="0">
                <a:solidFill>
                  <a:srgbClr val="FFFFFF"/>
                </a:solidFill>
              </a:rPr>
              <a:pPr>
                <a:lnSpc>
                  <a:spcPts val="800"/>
                </a:lnSpc>
              </a:pPr>
              <a:t>‹#›</a:t>
            </a:fld>
            <a:endParaRPr lang="de-DE">
              <a:solidFill>
                <a:srgbClr val="FFFFFF"/>
              </a:solidFill>
            </a:endParaRPr>
          </a:p>
        </p:txBody>
      </p:sp>
    </p:spTree>
    <p:extLst>
      <p:ext uri="{BB962C8B-B14F-4D97-AF65-F5344CB8AC3E}">
        <p14:creationId xmlns:p14="http://schemas.microsoft.com/office/powerpoint/2010/main" val="34948819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Chapter slide with Picture (blue)">
    <p:bg>
      <p:bgPr>
        <a:solidFill>
          <a:srgbClr val="00265F"/>
        </a:solidFill>
        <a:effectLst/>
      </p:bgPr>
    </p:bg>
    <p:spTree>
      <p:nvGrpSpPr>
        <p:cNvPr id="1" name=""/>
        <p:cNvGrpSpPr/>
        <p:nvPr/>
      </p:nvGrpSpPr>
      <p:grpSpPr>
        <a:xfrm>
          <a:off x="0" y="0"/>
          <a:ext cx="0" cy="0"/>
          <a:chOff x="0" y="0"/>
          <a:chExt cx="0" cy="0"/>
        </a:xfrm>
      </p:grpSpPr>
      <p:sp>
        <p:nvSpPr>
          <p:cNvPr id="24" name="Textplatzhalter 13"/>
          <p:cNvSpPr>
            <a:spLocks noGrp="1"/>
          </p:cNvSpPr>
          <p:nvPr>
            <p:ph type="body" sz="quarter" idx="12"/>
          </p:nvPr>
        </p:nvSpPr>
        <p:spPr>
          <a:xfrm>
            <a:off x="360002" y="324642"/>
            <a:ext cx="1279615" cy="682523"/>
          </a:xfrm>
        </p:spPr>
        <p:txBody>
          <a:bodyPr wrap="none" lIns="0" tIns="0" rIns="0" bIns="0">
            <a:noAutofit/>
          </a:bodyPr>
          <a:lstStyle>
            <a:lvl1pPr>
              <a:defRPr lang="de-DE" sz="2400" b="1" kern="0" dirty="0">
                <a:solidFill>
                  <a:schemeClr val="bg1"/>
                </a:solidFill>
                <a:latin typeface="+mj-lt"/>
              </a:defRPr>
            </a:lvl1pPr>
          </a:lstStyle>
          <a:p>
            <a:pPr lvl="0"/>
            <a:r>
              <a:rPr lang="en-US"/>
              <a:t>Click to edit Master text styles</a:t>
            </a:r>
          </a:p>
        </p:txBody>
      </p:sp>
      <p:sp>
        <p:nvSpPr>
          <p:cNvPr id="25" name="Textplatzhalter 12"/>
          <p:cNvSpPr>
            <a:spLocks noGrp="1"/>
          </p:cNvSpPr>
          <p:nvPr>
            <p:ph type="body" sz="quarter" idx="13"/>
          </p:nvPr>
        </p:nvSpPr>
        <p:spPr>
          <a:xfrm>
            <a:off x="360001" y="1404858"/>
            <a:ext cx="4122000" cy="1623270"/>
          </a:xfrm>
          <a:noFill/>
        </p:spPr>
        <p:txBody>
          <a:bodyPr wrap="square" lIns="0" tIns="0" rIns="0" bIns="0" rtlCol="0">
            <a:noAutofit/>
          </a:bodyPr>
          <a:lstStyle>
            <a:lvl1pPr>
              <a:defRPr lang="de-DE" sz="3200" b="1" kern="1200" dirty="0">
                <a:solidFill>
                  <a:schemeClr val="bg1"/>
                </a:solidFill>
                <a:latin typeface="+mj-lt"/>
                <a:ea typeface="Tahoma" charset="0"/>
                <a:cs typeface="Tahoma" charset="0"/>
              </a:defRPr>
            </a:lvl1pPr>
          </a:lstStyle>
          <a:p>
            <a:pPr lvl="0">
              <a:spcBef>
                <a:spcPct val="0"/>
              </a:spcBef>
            </a:pPr>
            <a:r>
              <a:rPr lang="en-US"/>
              <a:t>Click to edit Master text styles</a:t>
            </a:r>
          </a:p>
        </p:txBody>
      </p:sp>
      <p:sp>
        <p:nvSpPr>
          <p:cNvPr id="2" name="Bildplatzhalter 2">
            <a:extLst>
              <a:ext uri="{FF2B5EF4-FFF2-40B4-BE49-F238E27FC236}">
                <a16:creationId xmlns:a16="http://schemas.microsoft.com/office/drawing/2014/main" id="{A4AF9126-6937-A989-7F32-992CCFD90D98}"/>
              </a:ext>
            </a:extLst>
          </p:cNvPr>
          <p:cNvSpPr>
            <a:spLocks noGrp="1"/>
          </p:cNvSpPr>
          <p:nvPr>
            <p:ph type="pic" sz="quarter" idx="14"/>
          </p:nvPr>
        </p:nvSpPr>
        <p:spPr>
          <a:xfrm>
            <a:off x="4661096" y="0"/>
            <a:ext cx="4482904" cy="5143500"/>
          </a:xfrm>
          <a:noFill/>
        </p:spPr>
        <p:txBody>
          <a:bodyPr/>
          <a:lstStyle>
            <a:lvl1pPr>
              <a:defRPr>
                <a:solidFill>
                  <a:schemeClr val="bg1"/>
                </a:solidFill>
              </a:defRPr>
            </a:lvl1pPr>
          </a:lstStyle>
          <a:p>
            <a:r>
              <a:rPr lang="en-US"/>
              <a:t>Click icon to add picture</a:t>
            </a:r>
            <a:endParaRPr lang="de-DE"/>
          </a:p>
        </p:txBody>
      </p:sp>
      <p:sp>
        <p:nvSpPr>
          <p:cNvPr id="4" name="Foliennummernplatzhalter 3">
            <a:extLst>
              <a:ext uri="{FF2B5EF4-FFF2-40B4-BE49-F238E27FC236}">
                <a16:creationId xmlns:a16="http://schemas.microsoft.com/office/drawing/2014/main" id="{CF39BA41-B913-0437-A25B-775D9A03C5FF}"/>
              </a:ext>
            </a:extLst>
          </p:cNvPr>
          <p:cNvSpPr>
            <a:spLocks noGrp="1"/>
          </p:cNvSpPr>
          <p:nvPr>
            <p:ph type="sldNum" sz="quarter" idx="11"/>
          </p:nvPr>
        </p:nvSpPr>
        <p:spPr>
          <a:xfrm>
            <a:off x="8604001" y="4890653"/>
            <a:ext cx="180000" cy="108000"/>
          </a:xfrm>
        </p:spPr>
        <p:txBody>
          <a:bodyPr/>
          <a:lstStyle>
            <a:lvl1pPr>
              <a:defRPr>
                <a:solidFill>
                  <a:schemeClr val="bg1"/>
                </a:solidFill>
              </a:defRPr>
            </a:lvl1pPr>
          </a:lstStyle>
          <a:p>
            <a:pPr>
              <a:lnSpc>
                <a:spcPts val="800"/>
              </a:lnSpc>
            </a:pPr>
            <a:fld id="{D985BC7C-F6A2-4FED-9217-735A5E10A319}" type="slidenum">
              <a:rPr lang="de-DE" smtClean="0">
                <a:solidFill>
                  <a:srgbClr val="FFFFFF"/>
                </a:solidFill>
              </a:rPr>
              <a:pPr>
                <a:lnSpc>
                  <a:spcPts val="800"/>
                </a:lnSpc>
              </a:pPr>
              <a:t>‹#›</a:t>
            </a:fld>
            <a:endParaRPr lang="de-DE">
              <a:solidFill>
                <a:srgbClr val="FFFFFF"/>
              </a:solidFill>
            </a:endParaRPr>
          </a:p>
        </p:txBody>
      </p:sp>
      <p:pic>
        <p:nvPicPr>
          <p:cNvPr id="5" name="Grafik 4">
            <a:extLst>
              <a:ext uri="{FF2B5EF4-FFF2-40B4-BE49-F238E27FC236}">
                <a16:creationId xmlns:a16="http://schemas.microsoft.com/office/drawing/2014/main" id="{4DC7C70C-6D75-BA5B-7801-55484AF8419C}"/>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t="33" b="33"/>
          <a:stretch/>
        </p:blipFill>
        <p:spPr>
          <a:xfrm>
            <a:off x="360002" y="4796188"/>
            <a:ext cx="209204" cy="209068"/>
          </a:xfrm>
          <a:prstGeom prst="rect">
            <a:avLst/>
          </a:prstGeom>
        </p:spPr>
      </p:pic>
    </p:spTree>
    <p:extLst>
      <p:ext uri="{BB962C8B-B14F-4D97-AF65-F5344CB8AC3E}">
        <p14:creationId xmlns:p14="http://schemas.microsoft.com/office/powerpoint/2010/main" val="5365738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Chapter slide (white)">
    <p:bg>
      <p:bgPr>
        <a:solidFill>
          <a:schemeClr val="bg1"/>
        </a:solidFill>
        <a:effectLst/>
      </p:bgPr>
    </p:bg>
    <p:spTree>
      <p:nvGrpSpPr>
        <p:cNvPr id="1" name=""/>
        <p:cNvGrpSpPr/>
        <p:nvPr/>
      </p:nvGrpSpPr>
      <p:grpSpPr>
        <a:xfrm>
          <a:off x="0" y="0"/>
          <a:ext cx="0" cy="0"/>
          <a:chOff x="0" y="0"/>
          <a:chExt cx="0" cy="0"/>
        </a:xfrm>
      </p:grpSpPr>
      <p:sp>
        <p:nvSpPr>
          <p:cNvPr id="24" name="Textplatzhalter 13"/>
          <p:cNvSpPr>
            <a:spLocks noGrp="1"/>
          </p:cNvSpPr>
          <p:nvPr>
            <p:ph type="body" sz="quarter" idx="12"/>
          </p:nvPr>
        </p:nvSpPr>
        <p:spPr>
          <a:xfrm>
            <a:off x="360002" y="324642"/>
            <a:ext cx="1279615" cy="682523"/>
          </a:xfrm>
        </p:spPr>
        <p:txBody>
          <a:bodyPr wrap="none" lIns="0" tIns="0" rIns="0" bIns="0">
            <a:noAutofit/>
          </a:bodyPr>
          <a:lstStyle>
            <a:lvl1pPr>
              <a:defRPr lang="de-DE" sz="2400" b="1" kern="0" dirty="0">
                <a:solidFill>
                  <a:schemeClr val="accent5"/>
                </a:solidFill>
                <a:latin typeface="+mj-lt"/>
              </a:defRPr>
            </a:lvl1pPr>
          </a:lstStyle>
          <a:p>
            <a:pPr lvl="0"/>
            <a:r>
              <a:rPr lang="en-US"/>
              <a:t>Click to edit Master text styles</a:t>
            </a:r>
          </a:p>
        </p:txBody>
      </p:sp>
      <p:sp>
        <p:nvSpPr>
          <p:cNvPr id="25" name="Textplatzhalter 12"/>
          <p:cNvSpPr>
            <a:spLocks noGrp="1"/>
          </p:cNvSpPr>
          <p:nvPr>
            <p:ph type="body" sz="quarter" idx="13"/>
          </p:nvPr>
        </p:nvSpPr>
        <p:spPr>
          <a:xfrm>
            <a:off x="360001" y="1404858"/>
            <a:ext cx="8424000" cy="1623270"/>
          </a:xfrm>
          <a:noFill/>
        </p:spPr>
        <p:txBody>
          <a:bodyPr wrap="square" lIns="0" tIns="0" rIns="0" bIns="0" rtlCol="0">
            <a:noAutofit/>
          </a:bodyPr>
          <a:lstStyle>
            <a:lvl1pPr>
              <a:defRPr lang="de-DE" sz="3200" b="1" kern="1200" dirty="0">
                <a:solidFill>
                  <a:schemeClr val="accent5"/>
                </a:solidFill>
                <a:latin typeface="+mj-lt"/>
                <a:ea typeface="Tahoma" charset="0"/>
                <a:cs typeface="Tahoma" charset="0"/>
              </a:defRPr>
            </a:lvl1pPr>
          </a:lstStyle>
          <a:p>
            <a:pPr lvl="0">
              <a:spcBef>
                <a:spcPct val="0"/>
              </a:spcBef>
            </a:pPr>
            <a:r>
              <a:rPr lang="en-US"/>
              <a:t>Click to edit Master text styles</a:t>
            </a:r>
          </a:p>
        </p:txBody>
      </p:sp>
      <p:sp>
        <p:nvSpPr>
          <p:cNvPr id="3" name="Foliennummernplatzhalter 5">
            <a:extLst>
              <a:ext uri="{FF2B5EF4-FFF2-40B4-BE49-F238E27FC236}">
                <a16:creationId xmlns:a16="http://schemas.microsoft.com/office/drawing/2014/main" id="{D9263DE1-C037-39FE-DC94-7BCEAC44F830}"/>
              </a:ext>
            </a:extLst>
          </p:cNvPr>
          <p:cNvSpPr>
            <a:spLocks noGrp="1"/>
          </p:cNvSpPr>
          <p:nvPr>
            <p:ph type="sldNum" sz="quarter" idx="15"/>
          </p:nvPr>
        </p:nvSpPr>
        <p:spPr>
          <a:xfrm>
            <a:off x="8604001" y="4871601"/>
            <a:ext cx="180000" cy="108000"/>
          </a:xfrm>
        </p:spPr>
        <p:txBody>
          <a:bodyPr/>
          <a:lstStyle/>
          <a:p>
            <a:fld id="{AE839375-43AA-4A5D-B991-4343C4570BCB}" type="slidenum">
              <a:rPr lang="de-DE" smtClean="0"/>
              <a:t>‹#›</a:t>
            </a:fld>
            <a:endParaRPr lang="de-DE"/>
          </a:p>
        </p:txBody>
      </p:sp>
      <p:pic>
        <p:nvPicPr>
          <p:cNvPr id="2" name="Grafik 1">
            <a:extLst>
              <a:ext uri="{FF2B5EF4-FFF2-40B4-BE49-F238E27FC236}">
                <a16:creationId xmlns:a16="http://schemas.microsoft.com/office/drawing/2014/main" id="{6B7887E8-7A83-7E04-5B3E-859482CED4EC}"/>
              </a:ext>
            </a:extLst>
          </p:cNvPr>
          <p:cNvPicPr>
            <a:picLocks noChangeAspect="1"/>
          </p:cNvPicPr>
          <p:nvPr userDrawn="1"/>
        </p:nvPicPr>
        <p:blipFill rotWithShape="1">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l="24395" t="24411" r="24395" b="24411"/>
          <a:stretch/>
        </p:blipFill>
        <p:spPr>
          <a:xfrm>
            <a:off x="360003" y="4796189"/>
            <a:ext cx="209204" cy="209069"/>
          </a:xfrm>
          <a:prstGeom prst="rect">
            <a:avLst/>
          </a:prstGeom>
        </p:spPr>
      </p:pic>
    </p:spTree>
    <p:extLst>
      <p:ext uri="{BB962C8B-B14F-4D97-AF65-F5344CB8AC3E}">
        <p14:creationId xmlns:p14="http://schemas.microsoft.com/office/powerpoint/2010/main" val="16013013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Chapter slide with Picture (white)">
    <p:bg>
      <p:bgPr>
        <a:solidFill>
          <a:schemeClr val="bg1"/>
        </a:solidFill>
        <a:effectLst/>
      </p:bgPr>
    </p:bg>
    <p:spTree>
      <p:nvGrpSpPr>
        <p:cNvPr id="1" name=""/>
        <p:cNvGrpSpPr/>
        <p:nvPr/>
      </p:nvGrpSpPr>
      <p:grpSpPr>
        <a:xfrm>
          <a:off x="0" y="0"/>
          <a:ext cx="0" cy="0"/>
          <a:chOff x="0" y="0"/>
          <a:chExt cx="0" cy="0"/>
        </a:xfrm>
      </p:grpSpPr>
      <p:sp>
        <p:nvSpPr>
          <p:cNvPr id="24" name="Textplatzhalter 13"/>
          <p:cNvSpPr>
            <a:spLocks noGrp="1"/>
          </p:cNvSpPr>
          <p:nvPr>
            <p:ph type="body" sz="quarter" idx="12"/>
          </p:nvPr>
        </p:nvSpPr>
        <p:spPr>
          <a:xfrm>
            <a:off x="360002" y="324642"/>
            <a:ext cx="1279615" cy="682523"/>
          </a:xfrm>
        </p:spPr>
        <p:txBody>
          <a:bodyPr wrap="none" lIns="0" tIns="0" rIns="0" bIns="0">
            <a:noAutofit/>
          </a:bodyPr>
          <a:lstStyle>
            <a:lvl1pPr>
              <a:defRPr lang="de-DE" sz="2400" b="1" kern="0" dirty="0">
                <a:solidFill>
                  <a:schemeClr val="accent5"/>
                </a:solidFill>
                <a:latin typeface="+mj-lt"/>
              </a:defRPr>
            </a:lvl1pPr>
          </a:lstStyle>
          <a:p>
            <a:pPr lvl="0"/>
            <a:r>
              <a:rPr lang="en-US"/>
              <a:t>Click to edit Master text styles</a:t>
            </a:r>
          </a:p>
        </p:txBody>
      </p:sp>
      <p:sp>
        <p:nvSpPr>
          <p:cNvPr id="25" name="Textplatzhalter 12"/>
          <p:cNvSpPr>
            <a:spLocks noGrp="1"/>
          </p:cNvSpPr>
          <p:nvPr>
            <p:ph type="body" sz="quarter" idx="13"/>
          </p:nvPr>
        </p:nvSpPr>
        <p:spPr>
          <a:xfrm>
            <a:off x="360001" y="1404858"/>
            <a:ext cx="4122000" cy="1623270"/>
          </a:xfrm>
          <a:noFill/>
        </p:spPr>
        <p:txBody>
          <a:bodyPr wrap="square" lIns="0" tIns="0" rIns="0" bIns="0" rtlCol="0">
            <a:noAutofit/>
          </a:bodyPr>
          <a:lstStyle>
            <a:lvl1pPr>
              <a:defRPr lang="de-DE" sz="3200" b="1" kern="1200" dirty="0">
                <a:solidFill>
                  <a:schemeClr val="accent5"/>
                </a:solidFill>
                <a:latin typeface="+mj-lt"/>
                <a:ea typeface="Tahoma" charset="0"/>
                <a:cs typeface="Tahoma" charset="0"/>
              </a:defRPr>
            </a:lvl1pPr>
          </a:lstStyle>
          <a:p>
            <a:pPr lvl="0">
              <a:spcBef>
                <a:spcPct val="0"/>
              </a:spcBef>
            </a:pPr>
            <a:r>
              <a:rPr lang="en-US"/>
              <a:t>Click to edit Master text styles</a:t>
            </a:r>
          </a:p>
        </p:txBody>
      </p:sp>
      <p:sp>
        <p:nvSpPr>
          <p:cNvPr id="2" name="Bildplatzhalter 2">
            <a:extLst>
              <a:ext uri="{FF2B5EF4-FFF2-40B4-BE49-F238E27FC236}">
                <a16:creationId xmlns:a16="http://schemas.microsoft.com/office/drawing/2014/main" id="{043B0EE3-F67E-B2CB-E7F0-9B5841AFA6D7}"/>
              </a:ext>
            </a:extLst>
          </p:cNvPr>
          <p:cNvSpPr>
            <a:spLocks noGrp="1"/>
          </p:cNvSpPr>
          <p:nvPr>
            <p:ph type="pic" sz="quarter" idx="14"/>
          </p:nvPr>
        </p:nvSpPr>
        <p:spPr>
          <a:xfrm>
            <a:off x="4661096" y="0"/>
            <a:ext cx="4482904" cy="5143500"/>
          </a:xfrm>
          <a:noFill/>
        </p:spPr>
        <p:txBody>
          <a:bodyPr/>
          <a:lstStyle/>
          <a:p>
            <a:r>
              <a:rPr lang="en-US"/>
              <a:t>Click icon to add picture</a:t>
            </a:r>
            <a:endParaRPr lang="de-DE"/>
          </a:p>
        </p:txBody>
      </p:sp>
      <p:sp>
        <p:nvSpPr>
          <p:cNvPr id="3" name="Foliennummernplatzhalter 5">
            <a:extLst>
              <a:ext uri="{FF2B5EF4-FFF2-40B4-BE49-F238E27FC236}">
                <a16:creationId xmlns:a16="http://schemas.microsoft.com/office/drawing/2014/main" id="{D9263DE1-C037-39FE-DC94-7BCEAC44F830}"/>
              </a:ext>
            </a:extLst>
          </p:cNvPr>
          <p:cNvSpPr>
            <a:spLocks noGrp="1"/>
          </p:cNvSpPr>
          <p:nvPr>
            <p:ph type="sldNum" sz="quarter" idx="15"/>
          </p:nvPr>
        </p:nvSpPr>
        <p:spPr>
          <a:xfrm>
            <a:off x="8604001" y="4871601"/>
            <a:ext cx="180000" cy="108000"/>
          </a:xfrm>
        </p:spPr>
        <p:txBody>
          <a:bodyPr/>
          <a:lstStyle/>
          <a:p>
            <a:fld id="{AE839375-43AA-4A5D-B991-4343C4570BCB}" type="slidenum">
              <a:rPr lang="de-DE" smtClean="0"/>
              <a:t>‹#›</a:t>
            </a:fld>
            <a:endParaRPr lang="de-DE"/>
          </a:p>
        </p:txBody>
      </p:sp>
      <p:pic>
        <p:nvPicPr>
          <p:cNvPr id="4" name="Grafik 3">
            <a:extLst>
              <a:ext uri="{FF2B5EF4-FFF2-40B4-BE49-F238E27FC236}">
                <a16:creationId xmlns:a16="http://schemas.microsoft.com/office/drawing/2014/main" id="{23643AFB-05B7-7AEC-BD7F-D8F9A67AF972}"/>
              </a:ext>
            </a:extLst>
          </p:cNvPr>
          <p:cNvPicPr>
            <a:picLocks noChangeAspect="1"/>
          </p:cNvPicPr>
          <p:nvPr userDrawn="1"/>
        </p:nvPicPr>
        <p:blipFill rotWithShape="1">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l="24395" t="24411" r="24395" b="24411"/>
          <a:stretch/>
        </p:blipFill>
        <p:spPr>
          <a:xfrm>
            <a:off x="360003" y="4796189"/>
            <a:ext cx="209204" cy="209069"/>
          </a:xfrm>
          <a:prstGeom prst="rect">
            <a:avLst/>
          </a:prstGeom>
        </p:spPr>
      </p:pic>
    </p:spTree>
    <p:extLst>
      <p:ext uri="{BB962C8B-B14F-4D97-AF65-F5344CB8AC3E}">
        <p14:creationId xmlns:p14="http://schemas.microsoft.com/office/powerpoint/2010/main" val="781560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Click to edit Master title style</a:t>
            </a:r>
            <a:endParaRPr lang="de-DE"/>
          </a:p>
        </p:txBody>
      </p:sp>
      <p:sp>
        <p:nvSpPr>
          <p:cNvPr id="3" name="Inhaltsplatzhalt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AE839375-43AA-4A5D-B991-4343C4570BCB}" type="slidenum">
              <a:rPr lang="de-DE" smtClean="0"/>
              <a:t>‹#›</a:t>
            </a:fld>
            <a:endParaRPr lang="de-DE"/>
          </a:p>
        </p:txBody>
      </p:sp>
    </p:spTree>
    <p:extLst>
      <p:ext uri="{BB962C8B-B14F-4D97-AF65-F5344CB8AC3E}">
        <p14:creationId xmlns:p14="http://schemas.microsoft.com/office/powerpoint/2010/main" val="41482357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4FF4FF9-089E-B64F-31F5-B32916481645}"/>
              </a:ext>
            </a:extLst>
          </p:cNvPr>
          <p:cNvSpPr>
            <a:spLocks noGrp="1"/>
          </p:cNvSpPr>
          <p:nvPr>
            <p:ph type="title"/>
          </p:nvPr>
        </p:nvSpPr>
        <p:spPr/>
        <p:txBody>
          <a:bodyPr/>
          <a:lstStyle/>
          <a:p>
            <a:r>
              <a:rPr lang="en-US"/>
              <a:t>Click to edit Master title style</a:t>
            </a:r>
            <a:endParaRPr lang="de-DE"/>
          </a:p>
        </p:txBody>
      </p:sp>
      <p:sp>
        <p:nvSpPr>
          <p:cNvPr id="3" name="Inhaltsplatzhalter 2">
            <a:extLst>
              <a:ext uri="{FF2B5EF4-FFF2-40B4-BE49-F238E27FC236}">
                <a16:creationId xmlns:a16="http://schemas.microsoft.com/office/drawing/2014/main" id="{9AB1E25E-CC58-36FC-D066-614E813AA4E6}"/>
              </a:ext>
            </a:extLst>
          </p:cNvPr>
          <p:cNvSpPr>
            <a:spLocks noGrp="1"/>
          </p:cNvSpPr>
          <p:nvPr>
            <p:ph sz="half" idx="1"/>
          </p:nvPr>
        </p:nvSpPr>
        <p:spPr>
          <a:xfrm>
            <a:off x="360005" y="972000"/>
            <a:ext cx="4122737" cy="3780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Inhaltsplatzhalter 3">
            <a:extLst>
              <a:ext uri="{FF2B5EF4-FFF2-40B4-BE49-F238E27FC236}">
                <a16:creationId xmlns:a16="http://schemas.microsoft.com/office/drawing/2014/main" id="{86189EB9-5D0A-643A-9E37-67B6A10F445C}"/>
              </a:ext>
            </a:extLst>
          </p:cNvPr>
          <p:cNvSpPr>
            <a:spLocks noGrp="1"/>
          </p:cNvSpPr>
          <p:nvPr>
            <p:ph sz="half" idx="2"/>
          </p:nvPr>
        </p:nvSpPr>
        <p:spPr>
          <a:xfrm>
            <a:off x="4661096" y="972000"/>
            <a:ext cx="4122000" cy="3780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5" name="Datumsplatzhalter 4">
            <a:extLst>
              <a:ext uri="{FF2B5EF4-FFF2-40B4-BE49-F238E27FC236}">
                <a16:creationId xmlns:a16="http://schemas.microsoft.com/office/drawing/2014/main" id="{731F90B3-341F-6366-0B38-F7E0F7B8A23F}"/>
              </a:ext>
            </a:extLst>
          </p:cNvPr>
          <p:cNvSpPr>
            <a:spLocks noGrp="1"/>
          </p:cNvSpPr>
          <p:nvPr>
            <p:ph type="dt" sz="half" idx="10"/>
          </p:nvPr>
        </p:nvSpPr>
        <p:spPr>
          <a:xfrm>
            <a:off x="838200" y="6356350"/>
            <a:ext cx="2743200" cy="365125"/>
          </a:xfrm>
          <a:prstGeom prst="rect">
            <a:avLst/>
          </a:prstGeom>
        </p:spPr>
        <p:txBody>
          <a:bodyPr vert="horz" lIns="91440" tIns="45720" rIns="91440" bIns="45720" rtlCol="0" anchor="ctr"/>
          <a:lstStyle>
            <a:defPPr>
              <a:defRPr lang="de-DE"/>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E326E1C-6104-4B1D-A0DF-E3388A3C354E}" type="datetimeFigureOut">
              <a:rPr lang="de-DE" smtClean="0"/>
              <a:pPr/>
              <a:t>21.11.2024</a:t>
            </a:fld>
            <a:endParaRPr lang="de-DE"/>
          </a:p>
        </p:txBody>
      </p:sp>
      <p:sp>
        <p:nvSpPr>
          <p:cNvPr id="6" name="Fußzeilenplatzhalter 5">
            <a:extLst>
              <a:ext uri="{FF2B5EF4-FFF2-40B4-BE49-F238E27FC236}">
                <a16:creationId xmlns:a16="http://schemas.microsoft.com/office/drawing/2014/main" id="{C229ABA9-53BD-FEB3-7879-870B77FBDDDD}"/>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F9E99631-F2A8-59D7-D1F8-6147F1E0420D}"/>
              </a:ext>
            </a:extLst>
          </p:cNvPr>
          <p:cNvSpPr>
            <a:spLocks noGrp="1"/>
          </p:cNvSpPr>
          <p:nvPr>
            <p:ph type="sldNum" sz="quarter" idx="12"/>
          </p:nvPr>
        </p:nvSpPr>
        <p:spPr/>
        <p:txBody>
          <a:bodyPr/>
          <a:lstStyle/>
          <a:p>
            <a:fld id="{1AEB6847-08BA-46A7-9F57-5D815BE626A9}" type="slidenum">
              <a:rPr lang="de-DE" smtClean="0"/>
              <a:t>‹#›</a:t>
            </a:fld>
            <a:endParaRPr lang="de-DE"/>
          </a:p>
        </p:txBody>
      </p:sp>
    </p:spTree>
    <p:extLst>
      <p:ext uri="{BB962C8B-B14F-4D97-AF65-F5344CB8AC3E}">
        <p14:creationId xmlns:p14="http://schemas.microsoft.com/office/powerpoint/2010/main" val="41543432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2.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p:cNvSpPr>
            <a:spLocks noGrp="1"/>
          </p:cNvSpPr>
          <p:nvPr>
            <p:ph type="title"/>
          </p:nvPr>
        </p:nvSpPr>
        <p:spPr>
          <a:xfrm>
            <a:off x="360364" y="143955"/>
            <a:ext cx="8424001" cy="792000"/>
          </a:xfrm>
          <a:prstGeom prst="rect">
            <a:avLst/>
          </a:prstGeom>
        </p:spPr>
        <p:txBody>
          <a:bodyPr vert="horz" lIns="0" tIns="0" rIns="0" bIns="0" rtlCol="0" anchor="t" anchorCtr="0">
            <a:noAutofit/>
          </a:bodyPr>
          <a:lstStyle/>
          <a:p>
            <a:r>
              <a:rPr lang="de-DE"/>
              <a:t>Titelmasterformat durch Klicken bearbeiten</a:t>
            </a:r>
          </a:p>
        </p:txBody>
      </p:sp>
      <p:sp>
        <p:nvSpPr>
          <p:cNvPr id="3" name="Textplatzhalter 2"/>
          <p:cNvSpPr>
            <a:spLocks noGrp="1"/>
          </p:cNvSpPr>
          <p:nvPr>
            <p:ph type="body" idx="1"/>
          </p:nvPr>
        </p:nvSpPr>
        <p:spPr>
          <a:xfrm>
            <a:off x="360002" y="972000"/>
            <a:ext cx="8424000" cy="3780000"/>
          </a:xfrm>
          <a:prstGeom prst="rect">
            <a:avLst/>
          </a:prstGeom>
        </p:spPr>
        <p:txBody>
          <a:bodyPr vert="horz" lIns="0" tIns="0" rIns="0" bIns="0" rtlCol="0">
            <a:noAutofit/>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a:p>
            <a:pPr lvl="5"/>
            <a:r>
              <a:rPr lang="de-DE"/>
              <a:t>Sechste Ebene</a:t>
            </a:r>
          </a:p>
        </p:txBody>
      </p:sp>
      <p:sp>
        <p:nvSpPr>
          <p:cNvPr id="5" name="Fußzeilenplatzhalter 4"/>
          <p:cNvSpPr>
            <a:spLocks noGrp="1"/>
          </p:cNvSpPr>
          <p:nvPr>
            <p:ph type="ftr" sz="quarter" idx="3"/>
          </p:nvPr>
        </p:nvSpPr>
        <p:spPr>
          <a:xfrm>
            <a:off x="929391" y="4871601"/>
            <a:ext cx="5220000" cy="108000"/>
          </a:xfrm>
          <a:prstGeom prst="rect">
            <a:avLst/>
          </a:prstGeom>
        </p:spPr>
        <p:txBody>
          <a:bodyPr vert="horz" lIns="0" tIns="0" rIns="0" bIns="0" rtlCol="0" anchor="ctr"/>
          <a:lstStyle>
            <a:lvl1pPr algn="l">
              <a:defRPr sz="600">
                <a:solidFill>
                  <a:schemeClr val="tx1"/>
                </a:solidFill>
              </a:defRPr>
            </a:lvl1pPr>
          </a:lstStyle>
          <a:p>
            <a:endParaRPr lang="de-DE"/>
          </a:p>
        </p:txBody>
      </p:sp>
      <p:sp>
        <p:nvSpPr>
          <p:cNvPr id="6" name="Foliennummernplatzhalter 5"/>
          <p:cNvSpPr>
            <a:spLocks noGrp="1"/>
          </p:cNvSpPr>
          <p:nvPr>
            <p:ph type="sldNum" sz="quarter" idx="4"/>
          </p:nvPr>
        </p:nvSpPr>
        <p:spPr>
          <a:xfrm>
            <a:off x="8604001" y="4871601"/>
            <a:ext cx="180000" cy="108000"/>
          </a:xfrm>
          <a:prstGeom prst="rect">
            <a:avLst/>
          </a:prstGeom>
        </p:spPr>
        <p:txBody>
          <a:bodyPr vert="horz" lIns="0" tIns="0" rIns="0" bIns="0" rtlCol="0" anchor="ctr"/>
          <a:lstStyle>
            <a:lvl1pPr algn="r">
              <a:defRPr sz="600" b="1">
                <a:solidFill>
                  <a:schemeClr val="accent5"/>
                </a:solidFill>
              </a:defRPr>
            </a:lvl1pPr>
          </a:lstStyle>
          <a:p>
            <a:fld id="{AE839375-43AA-4A5D-B991-4343C4570BCB}" type="slidenum">
              <a:rPr lang="de-DE" smtClean="0"/>
              <a:pPr/>
              <a:t>‹#›</a:t>
            </a:fld>
            <a:endParaRPr lang="de-DE"/>
          </a:p>
        </p:txBody>
      </p:sp>
      <p:sp>
        <p:nvSpPr>
          <p:cNvPr id="7" name="Text Box 10"/>
          <p:cNvSpPr txBox="1">
            <a:spLocks noChangeArrowheads="1"/>
          </p:cNvSpPr>
          <p:nvPr userDrawn="1"/>
        </p:nvSpPr>
        <p:spPr bwMode="black">
          <a:xfrm>
            <a:off x="7607032" y="4871601"/>
            <a:ext cx="900000" cy="108000"/>
          </a:xfrm>
          <a:prstGeom prst="rect">
            <a:avLst/>
          </a:prstGeom>
        </p:spPr>
        <p:txBody>
          <a:bodyPr vert="horz" lIns="0" tIns="0" rIns="0" bIns="0" rtlCol="0" anchor="ctr"/>
          <a:lstStyle>
            <a:defPPr>
              <a:defRPr lang="de-DE"/>
            </a:defPPr>
            <a:lvl1pPr>
              <a:defRPr sz="600"/>
            </a:lvl1pPr>
          </a:lstStyle>
          <a:p>
            <a:pPr lvl="0" algn="r"/>
            <a:r>
              <a:rPr lang="de-DE"/>
              <a:t>© ZF Friedrichshafen AG</a:t>
            </a:r>
          </a:p>
        </p:txBody>
      </p:sp>
      <p:pic>
        <p:nvPicPr>
          <p:cNvPr id="4" name="Grafik 3">
            <a:extLst>
              <a:ext uri="{FF2B5EF4-FFF2-40B4-BE49-F238E27FC236}">
                <a16:creationId xmlns:a16="http://schemas.microsoft.com/office/drawing/2014/main" id="{9715D946-1597-B199-E6D8-8C91CD72428E}"/>
              </a:ext>
            </a:extLst>
          </p:cNvPr>
          <p:cNvPicPr>
            <a:picLocks noChangeAspect="1"/>
          </p:cNvPicPr>
          <p:nvPr userDrawn="1"/>
        </p:nvPicPr>
        <p:blipFill rotWithShape="1">
          <a:blip r:embed="rId31" cstate="print">
            <a:extLst>
              <a:ext uri="{28A0092B-C50C-407E-A947-70E740481C1C}">
                <a14:useLocalDpi xmlns:a14="http://schemas.microsoft.com/office/drawing/2010/main" val="0"/>
              </a:ext>
              <a:ext uri="{96DAC541-7B7A-43D3-8B79-37D633B846F1}">
                <asvg:svgBlip xmlns:asvg="http://schemas.microsoft.com/office/drawing/2016/SVG/main" r:embed="rId32"/>
              </a:ext>
            </a:extLst>
          </a:blip>
          <a:srcRect l="24395" t="24411" r="24395" b="24411"/>
          <a:stretch/>
        </p:blipFill>
        <p:spPr>
          <a:xfrm>
            <a:off x="360003" y="4796189"/>
            <a:ext cx="209204" cy="209069"/>
          </a:xfrm>
          <a:prstGeom prst="rect">
            <a:avLst/>
          </a:prstGeom>
        </p:spPr>
      </p:pic>
      <p:sp>
        <p:nvSpPr>
          <p:cNvPr id="9" name="TextBox 8">
            <a:extLst>
              <a:ext uri="{FF2B5EF4-FFF2-40B4-BE49-F238E27FC236}">
                <a16:creationId xmlns:a16="http://schemas.microsoft.com/office/drawing/2014/main" id="{67148132-80DC-0D6F-8760-688E96C43BBD}"/>
              </a:ext>
            </a:extLst>
          </p:cNvPr>
          <p:cNvSpPr txBox="1"/>
          <p:nvPr userDrawn="1">
            <p:extLst>
              <p:ext uri="{1162E1C5-73C7-4A58-AE30-91384D911F3F}">
                <p184:classification xmlns:p184="http://schemas.microsoft.com/office/powerpoint/2018/4/main" val="hdr"/>
              </p:ext>
            </p:extLst>
          </p:nvPr>
        </p:nvSpPr>
        <p:spPr>
          <a:xfrm>
            <a:off x="8675688" y="63500"/>
            <a:ext cx="433387" cy="152400"/>
          </a:xfrm>
          <a:prstGeom prst="rect">
            <a:avLst/>
          </a:prstGeom>
        </p:spPr>
        <p:txBody>
          <a:bodyPr horzOverflow="overflow" lIns="0" tIns="0" rIns="0" bIns="0">
            <a:spAutoFit/>
          </a:bodyPr>
          <a:lstStyle/>
          <a:p>
            <a:pPr algn="l"/>
            <a:r>
              <a:rPr lang="en-US" sz="1000">
                <a:solidFill>
                  <a:srgbClr val="000000"/>
                </a:solidFill>
                <a:latin typeface="Calibri" panose="020F0502020204030204" pitchFamily="34" charset="0"/>
                <a:cs typeface="Calibri" panose="020F0502020204030204" pitchFamily="34" charset="0"/>
              </a:rPr>
              <a:t>Internal</a:t>
            </a:r>
          </a:p>
        </p:txBody>
      </p:sp>
    </p:spTree>
    <p:extLst>
      <p:ext uri="{BB962C8B-B14F-4D97-AF65-F5344CB8AC3E}">
        <p14:creationId xmlns:p14="http://schemas.microsoft.com/office/powerpoint/2010/main" val="3346026307"/>
      </p:ext>
    </p:extLst>
  </p:cSld>
  <p:clrMap bg1="lt1" tx1="dk1" bg2="lt2" tx2="dk2" accent1="accent1" accent2="accent2" accent3="accent3" accent4="accent4" accent5="accent5" accent6="accent6" hlink="hlink" folHlink="folHlink"/>
  <p:sldLayoutIdLst>
    <p:sldLayoutId id="2147483723" r:id="rId1"/>
    <p:sldLayoutId id="2147483711" r:id="rId2"/>
    <p:sldLayoutId id="2147483719" r:id="rId3"/>
    <p:sldLayoutId id="2147483714" r:id="rId4"/>
    <p:sldLayoutId id="2147483720" r:id="rId5"/>
    <p:sldLayoutId id="2147483721" r:id="rId6"/>
    <p:sldLayoutId id="2147483715" r:id="rId7"/>
    <p:sldLayoutId id="2147483650" r:id="rId8"/>
    <p:sldLayoutId id="2147483722" r:id="rId9"/>
    <p:sldLayoutId id="2147483677" r:id="rId10"/>
    <p:sldLayoutId id="2147483678" r:id="rId11"/>
    <p:sldLayoutId id="2147483679" r:id="rId12"/>
    <p:sldLayoutId id="2147483680" r:id="rId13"/>
    <p:sldLayoutId id="2147483681" r:id="rId14"/>
    <p:sldLayoutId id="2147483682" r:id="rId15"/>
    <p:sldLayoutId id="2147483683" r:id="rId16"/>
    <p:sldLayoutId id="2147483654" r:id="rId17"/>
    <p:sldLayoutId id="2147483655" r:id="rId18"/>
    <p:sldLayoutId id="2147483693" r:id="rId19"/>
    <p:sldLayoutId id="2147483694" r:id="rId20"/>
    <p:sldLayoutId id="2147483695" r:id="rId21"/>
    <p:sldLayoutId id="2147483696" r:id="rId22"/>
    <p:sldLayoutId id="2147483698" r:id="rId23"/>
    <p:sldLayoutId id="2147483699" r:id="rId24"/>
    <p:sldLayoutId id="2147483718" r:id="rId25"/>
    <p:sldLayoutId id="2147483700" r:id="rId26"/>
    <p:sldLayoutId id="2147483688" r:id="rId27"/>
    <p:sldLayoutId id="2147483689" r:id="rId28"/>
    <p:sldLayoutId id="2147483690" r:id="rId29"/>
  </p:sldLayoutIdLst>
  <p:hf hdr="0" dt="0"/>
  <p:txStyles>
    <p:titleStyle>
      <a:lvl1pPr algn="l" defTabSz="914400" rtl="0" eaLnBrk="1" latinLnBrk="0" hangingPunct="1">
        <a:spcBef>
          <a:spcPct val="0"/>
        </a:spcBef>
        <a:buNone/>
        <a:defRPr sz="2400" b="1" kern="1200">
          <a:solidFill>
            <a:schemeClr val="accent5"/>
          </a:solidFill>
          <a:latin typeface="+mj-lt"/>
          <a:ea typeface="+mj-ea"/>
          <a:cs typeface="+mj-cs"/>
        </a:defRPr>
      </a:lvl1pPr>
    </p:titleStyle>
    <p:bodyStyle>
      <a:lvl1pPr marL="0" indent="0" algn="l" defTabSz="914400" rtl="0" eaLnBrk="1" latinLnBrk="0" hangingPunct="1">
        <a:spcBef>
          <a:spcPts val="0"/>
        </a:spcBef>
        <a:spcAft>
          <a:spcPts val="300"/>
        </a:spcAft>
        <a:buFont typeface="Arial" pitchFamily="34" charset="0"/>
        <a:buNone/>
        <a:defRPr sz="1200" kern="1200">
          <a:solidFill>
            <a:schemeClr val="tx1"/>
          </a:solidFill>
          <a:latin typeface="+mn-lt"/>
          <a:ea typeface="+mn-ea"/>
          <a:cs typeface="+mn-cs"/>
        </a:defRPr>
      </a:lvl1pPr>
      <a:lvl2pPr marL="180000" indent="-180000" algn="l" defTabSz="914400" rtl="0" eaLnBrk="1" latinLnBrk="0" hangingPunct="1">
        <a:spcBef>
          <a:spcPts val="0"/>
        </a:spcBef>
        <a:spcAft>
          <a:spcPts val="300"/>
        </a:spcAft>
        <a:buClr>
          <a:schemeClr val="accent5"/>
        </a:buClr>
        <a:buFont typeface="Tahoma" panose="020B0604030504040204" pitchFamily="34" charset="0"/>
        <a:buChar char="•"/>
        <a:defRPr sz="1200" kern="1200">
          <a:solidFill>
            <a:schemeClr val="tx1"/>
          </a:solidFill>
          <a:latin typeface="+mn-lt"/>
          <a:ea typeface="+mn-ea"/>
          <a:cs typeface="+mn-cs"/>
        </a:defRPr>
      </a:lvl2pPr>
      <a:lvl3pPr marL="360000" indent="-180000" algn="l" defTabSz="914400" rtl="0" eaLnBrk="1" latinLnBrk="0" hangingPunct="1">
        <a:spcBef>
          <a:spcPts val="0"/>
        </a:spcBef>
        <a:spcAft>
          <a:spcPts val="300"/>
        </a:spcAft>
        <a:buClr>
          <a:schemeClr val="accent5"/>
        </a:buClr>
        <a:buFont typeface="Tahoma" panose="020B0604030504040204" pitchFamily="34" charset="0"/>
        <a:buChar char="•"/>
        <a:defRPr sz="1200" kern="1200">
          <a:solidFill>
            <a:schemeClr val="tx1"/>
          </a:solidFill>
          <a:latin typeface="+mn-lt"/>
          <a:ea typeface="+mn-ea"/>
          <a:cs typeface="+mn-cs"/>
        </a:defRPr>
      </a:lvl3pPr>
      <a:lvl4pPr marL="540000" indent="-180000" algn="l" defTabSz="914400" rtl="0" eaLnBrk="1" latinLnBrk="0" hangingPunct="1">
        <a:spcBef>
          <a:spcPts val="0"/>
        </a:spcBef>
        <a:spcAft>
          <a:spcPts val="300"/>
        </a:spcAft>
        <a:buClr>
          <a:schemeClr val="accent5"/>
        </a:buClr>
        <a:buFont typeface="Tahoma" panose="020B0604030504040204" pitchFamily="34" charset="0"/>
        <a:buChar char="•"/>
        <a:defRPr sz="1200" kern="1200">
          <a:solidFill>
            <a:schemeClr val="tx1"/>
          </a:solidFill>
          <a:latin typeface="+mn-lt"/>
          <a:ea typeface="+mn-ea"/>
          <a:cs typeface="+mn-cs"/>
        </a:defRPr>
      </a:lvl4pPr>
      <a:lvl5pPr marL="720000" indent="-180000" algn="l" defTabSz="914400" rtl="0" eaLnBrk="1" latinLnBrk="0" hangingPunct="1">
        <a:spcBef>
          <a:spcPts val="0"/>
        </a:spcBef>
        <a:spcAft>
          <a:spcPts val="300"/>
        </a:spcAft>
        <a:buClr>
          <a:schemeClr val="accent5"/>
        </a:buClr>
        <a:buFont typeface="Tahoma" panose="020B0604030504040204" pitchFamily="34" charset="0"/>
        <a:buChar char="•"/>
        <a:defRPr sz="1200" kern="1200">
          <a:solidFill>
            <a:schemeClr val="tx1"/>
          </a:solidFill>
          <a:latin typeface="+mn-lt"/>
          <a:ea typeface="+mn-ea"/>
          <a:cs typeface="+mn-cs"/>
        </a:defRPr>
      </a:lvl5pPr>
      <a:lvl6pPr marL="0" indent="0" algn="l" defTabSz="914400" rtl="0" eaLnBrk="1" latinLnBrk="0" hangingPunct="1">
        <a:spcBef>
          <a:spcPts val="0"/>
        </a:spcBef>
        <a:spcAft>
          <a:spcPts val="600"/>
        </a:spcAft>
        <a:buFont typeface="Arial" pitchFamily="34" charset="0"/>
        <a:buNone/>
        <a:defRPr sz="1200" b="1" kern="1200">
          <a:solidFill>
            <a:schemeClr val="tx1"/>
          </a:solidFill>
          <a:latin typeface="+mj-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name="slide123">
    <p:spTree>
      <p:nvGrpSpPr>
        <p:cNvPr id="1" name=""/>
        <p:cNvGrpSpPr/>
        <p:nvPr/>
      </p:nvGrpSpPr>
      <p:grpSpPr>
        <a:xfrm>
          <a:off x="0" y="0"/>
          <a:ext cx="0" cy="0"/>
          <a:chOff x="0" y="0"/>
          <a:chExt cx="0" cy="0"/>
        </a:xfrm>
      </p:grpSpPr>
      <p:sp>
        <p:nvSpPr>
          <p:cNvPr id="26" name="Titelbox">
            <a:extLst>
              <a:ext uri="{FF2B5EF4-FFF2-40B4-BE49-F238E27FC236}">
                <a16:creationId xmlns:a16="http://schemas.microsoft.com/office/drawing/2014/main" id="{F2CB7562-1E54-A132-3D13-6CFC80845B63}"/>
              </a:ext>
            </a:extLst>
          </p:cNvPr>
          <p:cNvSpPr>
            <a:spLocks noGrp="1"/>
          </p:cNvSpPr>
          <p:nvPr>
            <p:ph type="ctrTitle"/>
          </p:nvPr>
        </p:nvSpPr>
        <p:spPr>
          <a:xfrm>
            <a:off x="359998" y="417937"/>
            <a:ext cx="8424000" cy="1057982"/>
          </a:xfrm>
        </p:spPr>
        <p:txBody>
          <a:bodyPr/>
          <a:lstStyle/>
          <a:p>
            <a:r>
              <a:rPr lang="de-DE" dirty="0" err="1"/>
              <a:t>ZLift</a:t>
            </a:r>
            <a:r>
              <a:rPr lang="de-DE" dirty="0"/>
              <a:t>-Loop UTEL</a:t>
            </a:r>
          </a:p>
        </p:txBody>
      </p:sp>
      <p:sp>
        <p:nvSpPr>
          <p:cNvPr id="27" name="Untertitelbox">
            <a:extLst>
              <a:ext uri="{FF2B5EF4-FFF2-40B4-BE49-F238E27FC236}">
                <a16:creationId xmlns:a16="http://schemas.microsoft.com/office/drawing/2014/main" id="{AEDF3FE7-074E-4609-CA4F-A0CF2E5DAE4B}"/>
              </a:ext>
            </a:extLst>
          </p:cNvPr>
          <p:cNvSpPr>
            <a:spLocks noGrp="1"/>
          </p:cNvSpPr>
          <p:nvPr>
            <p:ph type="subTitle" idx="1"/>
          </p:nvPr>
        </p:nvSpPr>
        <p:spPr>
          <a:xfrm>
            <a:off x="359998" y="1990156"/>
            <a:ext cx="8424000" cy="2535382"/>
          </a:xfrm>
        </p:spPr>
        <p:txBody>
          <a:bodyPr/>
          <a:lstStyle/>
          <a:p>
            <a:r>
              <a:rPr lang="de-DE" dirty="0"/>
              <a:t>Team: Codex</a:t>
            </a:r>
            <a:br>
              <a:rPr lang="de-DE" dirty="0"/>
            </a:br>
            <a:endParaRPr lang="de-DE" dirty="0"/>
          </a:p>
          <a:p>
            <a:r>
              <a:rPr lang="en-US" sz="1400" b="1" dirty="0">
                <a:effectLst/>
                <a:latin typeface="Calibri" panose="020F0502020204030204" pitchFamily="34" charset="0"/>
                <a:ea typeface="Arial" panose="020B0604020202020204" pitchFamily="34" charset="0"/>
                <a:cs typeface="Arial" panose="020B0604020202020204" pitchFamily="34" charset="0"/>
              </a:rPr>
              <a:t>Garry Dcruz</a:t>
            </a:r>
            <a:endParaRPr lang="en-US" sz="1400" dirty="0">
              <a:effectLst/>
              <a:latin typeface="Arial" panose="020B0604020202020204" pitchFamily="34" charset="0"/>
              <a:ea typeface="Arial" panose="020B0604020202020204" pitchFamily="34" charset="0"/>
            </a:endParaRPr>
          </a:p>
          <a:p>
            <a:pPr marL="12700" marR="0">
              <a:lnSpc>
                <a:spcPts val="2000"/>
              </a:lnSpc>
              <a:spcBef>
                <a:spcPts val="645"/>
              </a:spcBef>
              <a:spcAft>
                <a:spcPts val="0"/>
              </a:spcAft>
            </a:pPr>
            <a:r>
              <a:rPr lang="en-US" sz="1400" b="1" dirty="0">
                <a:effectLst/>
                <a:latin typeface="Calibri" panose="020F0502020204030204" pitchFamily="34" charset="0"/>
                <a:ea typeface="Arial" panose="020B0604020202020204" pitchFamily="34" charset="0"/>
                <a:cs typeface="Arial" panose="020B0604020202020204" pitchFamily="34" charset="0"/>
              </a:rPr>
              <a:t> Jyoti Kumari</a:t>
            </a:r>
            <a:endParaRPr lang="en-US" sz="1400" dirty="0">
              <a:effectLst/>
              <a:latin typeface="Arial" panose="020B0604020202020204" pitchFamily="34" charset="0"/>
              <a:ea typeface="Arial" panose="020B0604020202020204" pitchFamily="34" charset="0"/>
            </a:endParaRPr>
          </a:p>
          <a:p>
            <a:pPr marL="12700" marR="0">
              <a:lnSpc>
                <a:spcPts val="2000"/>
              </a:lnSpc>
              <a:spcBef>
                <a:spcPts val="645"/>
              </a:spcBef>
              <a:spcAft>
                <a:spcPts val="0"/>
              </a:spcAft>
            </a:pPr>
            <a:r>
              <a:rPr lang="en-US" sz="1400" b="1" kern="1200" dirty="0">
                <a:effectLst/>
                <a:latin typeface="Calibri" panose="020F0502020204030204" pitchFamily="34" charset="0"/>
                <a:ea typeface="Arial" panose="020B0604020202020204" pitchFamily="34" charset="0"/>
                <a:cs typeface="Arial" panose="020B0604020202020204" pitchFamily="34" charset="0"/>
              </a:rPr>
              <a:t>Omkar Kamble</a:t>
            </a:r>
            <a:endParaRPr lang="en-US" sz="1400" dirty="0">
              <a:effectLst/>
              <a:latin typeface="Arial" panose="020B0604020202020204" pitchFamily="34" charset="0"/>
              <a:ea typeface="Arial" panose="020B0604020202020204" pitchFamily="34" charset="0"/>
            </a:endParaRPr>
          </a:p>
          <a:p>
            <a:pPr marL="12700" marR="0">
              <a:lnSpc>
                <a:spcPts val="2000"/>
              </a:lnSpc>
              <a:spcBef>
                <a:spcPts val="645"/>
              </a:spcBef>
              <a:spcAft>
                <a:spcPts val="0"/>
              </a:spcAft>
            </a:pPr>
            <a:r>
              <a:rPr lang="en-US" sz="1400" b="1" dirty="0">
                <a:effectLst/>
                <a:latin typeface="Calibri" panose="020F0502020204030204" pitchFamily="34" charset="0"/>
                <a:ea typeface="Arial" panose="020B0604020202020204" pitchFamily="34" charset="0"/>
                <a:cs typeface="Arial" panose="020B0604020202020204" pitchFamily="34" charset="0"/>
              </a:rPr>
              <a:t>Sana Anjum</a:t>
            </a:r>
            <a:endParaRPr lang="en-US" sz="1400" dirty="0">
              <a:effectLst/>
              <a:latin typeface="Arial" panose="020B0604020202020204" pitchFamily="34" charset="0"/>
              <a:ea typeface="Arial" panose="020B0604020202020204" pitchFamily="34" charset="0"/>
            </a:endParaRPr>
          </a:p>
          <a:p>
            <a:pPr marL="12700" marR="0">
              <a:lnSpc>
                <a:spcPts val="2000"/>
              </a:lnSpc>
              <a:spcBef>
                <a:spcPts val="645"/>
              </a:spcBef>
              <a:spcAft>
                <a:spcPts val="0"/>
              </a:spcAft>
            </a:pPr>
            <a:r>
              <a:rPr lang="en-US" sz="1400" b="1" dirty="0">
                <a:effectLst/>
                <a:latin typeface="Calibri" panose="020F0502020204030204" pitchFamily="34" charset="0"/>
                <a:ea typeface="Arial" panose="020B0604020202020204" pitchFamily="34" charset="0"/>
                <a:cs typeface="Arial" panose="020B0604020202020204" pitchFamily="34" charset="0"/>
              </a:rPr>
              <a:t>Snehal Sule</a:t>
            </a:r>
            <a:endParaRPr lang="en-US" sz="1400" dirty="0">
              <a:effectLst/>
              <a:latin typeface="Arial" panose="020B0604020202020204" pitchFamily="34" charset="0"/>
              <a:ea typeface="Arial" panose="020B0604020202020204" pitchFamily="34" charset="0"/>
            </a:endParaRPr>
          </a:p>
          <a:p>
            <a:endParaRPr lang="de-DE" dirty="0"/>
          </a:p>
        </p:txBody>
      </p:sp>
    </p:spTree>
    <p:custDataLst>
      <p:tags r:id="rId1"/>
    </p:custDataLst>
    <p:extLst>
      <p:ext uri="{BB962C8B-B14F-4D97-AF65-F5344CB8AC3E}">
        <p14:creationId xmlns:p14="http://schemas.microsoft.com/office/powerpoint/2010/main" val="18006268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1B3202-E4C3-7DF3-7543-1DA576E53F09}"/>
              </a:ext>
            </a:extLst>
          </p:cNvPr>
          <p:cNvSpPr>
            <a:spLocks noGrp="1"/>
          </p:cNvSpPr>
          <p:nvPr>
            <p:ph type="title"/>
          </p:nvPr>
        </p:nvSpPr>
        <p:spPr/>
        <p:txBody>
          <a:bodyPr/>
          <a:lstStyle/>
          <a:p>
            <a:r>
              <a:rPr lang="en-US" dirty="0"/>
              <a:t>Cost-Benefit Analysis</a:t>
            </a:r>
            <a:br>
              <a:rPr lang="en-US" dirty="0"/>
            </a:br>
            <a:endParaRPr lang="en-US" dirty="0"/>
          </a:p>
        </p:txBody>
      </p:sp>
      <p:sp>
        <p:nvSpPr>
          <p:cNvPr id="3" name="Content Placeholder 2">
            <a:extLst>
              <a:ext uri="{FF2B5EF4-FFF2-40B4-BE49-F238E27FC236}">
                <a16:creationId xmlns:a16="http://schemas.microsoft.com/office/drawing/2014/main" id="{52E275F3-54A2-3DAB-DA21-02ABDC85DA28}"/>
              </a:ext>
            </a:extLst>
          </p:cNvPr>
          <p:cNvSpPr>
            <a:spLocks noGrp="1"/>
          </p:cNvSpPr>
          <p:nvPr>
            <p:ph idx="1"/>
          </p:nvPr>
        </p:nvSpPr>
        <p:spPr/>
        <p:txBody>
          <a:bodyPr/>
          <a:lstStyle/>
          <a:p>
            <a:r>
              <a:rPr lang="en-US" dirty="0"/>
              <a:t>1. Total Costs for MVP (Minimum Viable Product):</a:t>
            </a:r>
          </a:p>
          <a:p>
            <a:endParaRPr lang="en-US" dirty="0"/>
          </a:p>
          <a:p>
            <a:r>
              <a:rPr lang="en-US" dirty="0"/>
              <a:t>Development Costs:</a:t>
            </a:r>
          </a:p>
          <a:p>
            <a:endParaRPr lang="en-US" dirty="0"/>
          </a:p>
          <a:p>
            <a:pPr marL="171450" indent="-171450">
              <a:buFont typeface="Wingdings" panose="05000000000000000000" pitchFamily="2" charset="2"/>
              <a:buChar char="Ø"/>
            </a:pPr>
            <a:r>
              <a:rPr lang="en-US" dirty="0"/>
              <a:t>Frameworks &amp; Tools: The primary technology stack includes the Django framework for backend development, Python for the logic, HTML for frontend development, and the Google Maps API for mapping services. Licensing costs for tools like the Google Maps API.</a:t>
            </a:r>
          </a:p>
          <a:p>
            <a:pPr marL="171450" indent="-171450">
              <a:buFont typeface="Wingdings" panose="05000000000000000000" pitchFamily="2" charset="2"/>
              <a:buChar char="Ø"/>
            </a:pPr>
            <a:endParaRPr lang="en-US" dirty="0"/>
          </a:p>
          <a:p>
            <a:pPr marL="171450" indent="-171450">
              <a:buFont typeface="Wingdings" panose="05000000000000000000" pitchFamily="2" charset="2"/>
              <a:buChar char="Ø"/>
            </a:pPr>
            <a:r>
              <a:rPr lang="en-US" dirty="0"/>
              <a:t>Google Maps API (for route calculations and real-time traffic updates): Varies based on usage, but initial costs are generally low for small-scale testing.</a:t>
            </a:r>
          </a:p>
        </p:txBody>
      </p:sp>
      <p:sp>
        <p:nvSpPr>
          <p:cNvPr id="4" name="Footer Placeholder 3">
            <a:extLst>
              <a:ext uri="{FF2B5EF4-FFF2-40B4-BE49-F238E27FC236}">
                <a16:creationId xmlns:a16="http://schemas.microsoft.com/office/drawing/2014/main" id="{BFCAB930-9C3B-094C-608B-B77F46E703C3}"/>
              </a:ext>
            </a:extLst>
          </p:cNvPr>
          <p:cNvSpPr>
            <a:spLocks noGrp="1"/>
          </p:cNvSpPr>
          <p:nvPr>
            <p:ph type="ftr" sz="quarter" idx="11"/>
          </p:nvPr>
        </p:nvSpPr>
        <p:spPr/>
        <p:txBody>
          <a:bodyPr/>
          <a:lstStyle/>
          <a:p>
            <a:endParaRPr lang="de-DE"/>
          </a:p>
        </p:txBody>
      </p:sp>
      <p:sp>
        <p:nvSpPr>
          <p:cNvPr id="5" name="Slide Number Placeholder 4">
            <a:extLst>
              <a:ext uri="{FF2B5EF4-FFF2-40B4-BE49-F238E27FC236}">
                <a16:creationId xmlns:a16="http://schemas.microsoft.com/office/drawing/2014/main" id="{249E0C48-1D8E-34A9-4E75-E089998F0E9E}"/>
              </a:ext>
            </a:extLst>
          </p:cNvPr>
          <p:cNvSpPr>
            <a:spLocks noGrp="1"/>
          </p:cNvSpPr>
          <p:nvPr>
            <p:ph type="sldNum" sz="quarter" idx="12"/>
          </p:nvPr>
        </p:nvSpPr>
        <p:spPr/>
        <p:txBody>
          <a:bodyPr/>
          <a:lstStyle/>
          <a:p>
            <a:fld id="{AE839375-43AA-4A5D-B991-4343C4570BCB}" type="slidenum">
              <a:rPr lang="de-DE" smtClean="0"/>
              <a:t>10</a:t>
            </a:fld>
            <a:endParaRPr lang="de-DE"/>
          </a:p>
        </p:txBody>
      </p:sp>
    </p:spTree>
    <p:extLst>
      <p:ext uri="{BB962C8B-B14F-4D97-AF65-F5344CB8AC3E}">
        <p14:creationId xmlns:p14="http://schemas.microsoft.com/office/powerpoint/2010/main" val="17135199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94B198-D6DA-FEBB-7488-A45410903708}"/>
              </a:ext>
            </a:extLst>
          </p:cNvPr>
          <p:cNvSpPr>
            <a:spLocks noGrp="1"/>
          </p:cNvSpPr>
          <p:nvPr>
            <p:ph type="title"/>
          </p:nvPr>
        </p:nvSpPr>
        <p:spPr/>
        <p:txBody>
          <a:bodyPr/>
          <a:lstStyle/>
          <a:p>
            <a:r>
              <a:rPr lang="en-US" dirty="0"/>
              <a:t>Employee Experience</a:t>
            </a:r>
          </a:p>
        </p:txBody>
      </p:sp>
      <p:sp>
        <p:nvSpPr>
          <p:cNvPr id="3" name="Content Placeholder 2">
            <a:extLst>
              <a:ext uri="{FF2B5EF4-FFF2-40B4-BE49-F238E27FC236}">
                <a16:creationId xmlns:a16="http://schemas.microsoft.com/office/drawing/2014/main" id="{12EE80DB-6A8C-7422-CC1C-F3AFC60A0327}"/>
              </a:ext>
            </a:extLst>
          </p:cNvPr>
          <p:cNvSpPr>
            <a:spLocks noGrp="1"/>
          </p:cNvSpPr>
          <p:nvPr>
            <p:ph idx="1"/>
          </p:nvPr>
        </p:nvSpPr>
        <p:spPr/>
        <p:txBody>
          <a:bodyPr/>
          <a:lstStyle/>
          <a:p>
            <a:pPr marL="171450" indent="-171450">
              <a:buFont typeface="Wingdings" panose="05000000000000000000" pitchFamily="2" charset="2"/>
              <a:buChar char="Ø"/>
            </a:pPr>
            <a:r>
              <a:rPr lang="en-US" b="1" dirty="0"/>
              <a:t>UTEL</a:t>
            </a:r>
            <a:r>
              <a:rPr lang="en-US" dirty="0"/>
              <a:t> enables employees to share rides with others traveling along the same route, significantly reducing their daily transportation expenses. This financial benefit improves employee satisfaction and reduces the stress of high travel costs.</a:t>
            </a:r>
          </a:p>
          <a:p>
            <a:pPr marL="171450" indent="-171450">
              <a:buFont typeface="Wingdings" panose="05000000000000000000" pitchFamily="2" charset="2"/>
              <a:buChar char="Ø"/>
            </a:pPr>
            <a:endParaRPr lang="en-US" dirty="0"/>
          </a:p>
          <a:p>
            <a:pPr marL="171450" indent="-171450">
              <a:buFont typeface="Wingdings" panose="05000000000000000000" pitchFamily="2" charset="2"/>
              <a:buChar char="Ø"/>
            </a:pPr>
            <a:r>
              <a:rPr lang="en-US" dirty="0"/>
              <a:t> With </a:t>
            </a:r>
            <a:r>
              <a:rPr lang="en-US" b="1" dirty="0"/>
              <a:t>UTEL</a:t>
            </a:r>
            <a:r>
              <a:rPr lang="en-US" dirty="0"/>
              <a:t>, employees have access to a more predictable and efficient commuting option, including real-time traffic updates and optimized route planning, which reduces overall commute time.</a:t>
            </a:r>
          </a:p>
          <a:p>
            <a:pPr marL="171450" indent="-171450">
              <a:buFont typeface="Wingdings" panose="05000000000000000000" pitchFamily="2" charset="2"/>
              <a:buChar char="Ø"/>
            </a:pPr>
            <a:endParaRPr lang="en-US" dirty="0"/>
          </a:p>
          <a:p>
            <a:pPr marL="171450" indent="-171450">
              <a:buFont typeface="Wingdings" panose="05000000000000000000" pitchFamily="2" charset="2"/>
              <a:buChar char="Ø"/>
            </a:pPr>
            <a:r>
              <a:rPr lang="en-US" dirty="0"/>
              <a:t>Sharing rides creates opportunities for employees to connect and network with colleagues from different departments or locations. This strengthens workplace relationships, team bonding, and collaboration outside of the office environment. </a:t>
            </a:r>
          </a:p>
        </p:txBody>
      </p:sp>
      <p:sp>
        <p:nvSpPr>
          <p:cNvPr id="4" name="Footer Placeholder 3">
            <a:extLst>
              <a:ext uri="{FF2B5EF4-FFF2-40B4-BE49-F238E27FC236}">
                <a16:creationId xmlns:a16="http://schemas.microsoft.com/office/drawing/2014/main" id="{07ADB456-568D-E705-61D6-3717EB72F794}"/>
              </a:ext>
            </a:extLst>
          </p:cNvPr>
          <p:cNvSpPr>
            <a:spLocks noGrp="1"/>
          </p:cNvSpPr>
          <p:nvPr>
            <p:ph type="ftr" sz="quarter" idx="11"/>
          </p:nvPr>
        </p:nvSpPr>
        <p:spPr/>
        <p:txBody>
          <a:bodyPr/>
          <a:lstStyle/>
          <a:p>
            <a:endParaRPr lang="de-DE"/>
          </a:p>
        </p:txBody>
      </p:sp>
      <p:sp>
        <p:nvSpPr>
          <p:cNvPr id="5" name="Slide Number Placeholder 4">
            <a:extLst>
              <a:ext uri="{FF2B5EF4-FFF2-40B4-BE49-F238E27FC236}">
                <a16:creationId xmlns:a16="http://schemas.microsoft.com/office/drawing/2014/main" id="{797B153D-FF16-1B16-E952-9C33795A3B6C}"/>
              </a:ext>
            </a:extLst>
          </p:cNvPr>
          <p:cNvSpPr>
            <a:spLocks noGrp="1"/>
          </p:cNvSpPr>
          <p:nvPr>
            <p:ph type="sldNum" sz="quarter" idx="12"/>
          </p:nvPr>
        </p:nvSpPr>
        <p:spPr/>
        <p:txBody>
          <a:bodyPr/>
          <a:lstStyle/>
          <a:p>
            <a:fld id="{AE839375-43AA-4A5D-B991-4343C4570BCB}" type="slidenum">
              <a:rPr lang="de-DE" smtClean="0"/>
              <a:t>11</a:t>
            </a:fld>
            <a:endParaRPr lang="de-DE"/>
          </a:p>
        </p:txBody>
      </p:sp>
    </p:spTree>
    <p:extLst>
      <p:ext uri="{BB962C8B-B14F-4D97-AF65-F5344CB8AC3E}">
        <p14:creationId xmlns:p14="http://schemas.microsoft.com/office/powerpoint/2010/main" val="12213125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94B198-D6DA-FEBB-7488-A45410903708}"/>
              </a:ext>
            </a:extLst>
          </p:cNvPr>
          <p:cNvSpPr>
            <a:spLocks noGrp="1"/>
          </p:cNvSpPr>
          <p:nvPr>
            <p:ph type="title"/>
          </p:nvPr>
        </p:nvSpPr>
        <p:spPr/>
        <p:txBody>
          <a:bodyPr/>
          <a:lstStyle/>
          <a:p>
            <a:r>
              <a:rPr lang="en-US" dirty="0"/>
              <a:t>Creativity &amp; Uniqueness</a:t>
            </a:r>
          </a:p>
        </p:txBody>
      </p:sp>
      <p:sp>
        <p:nvSpPr>
          <p:cNvPr id="3" name="Content Placeholder 2">
            <a:extLst>
              <a:ext uri="{FF2B5EF4-FFF2-40B4-BE49-F238E27FC236}">
                <a16:creationId xmlns:a16="http://schemas.microsoft.com/office/drawing/2014/main" id="{12EE80DB-6A8C-7422-CC1C-F3AFC60A0327}"/>
              </a:ext>
            </a:extLst>
          </p:cNvPr>
          <p:cNvSpPr>
            <a:spLocks noGrp="1"/>
          </p:cNvSpPr>
          <p:nvPr>
            <p:ph idx="1"/>
          </p:nvPr>
        </p:nvSpPr>
        <p:spPr/>
        <p:txBody>
          <a:bodyPr/>
          <a:lstStyle/>
          <a:p>
            <a:pPr marL="171450" indent="-171450">
              <a:buFont typeface="Wingdings" panose="05000000000000000000" pitchFamily="2" charset="2"/>
              <a:buChar char="Ø"/>
            </a:pPr>
            <a:r>
              <a:rPr lang="en-US" dirty="0"/>
              <a:t>The blend of technology, sustainability, and community makes </a:t>
            </a:r>
            <a:r>
              <a:rPr lang="en-US" b="1" dirty="0"/>
              <a:t>UTEL</a:t>
            </a:r>
            <a:r>
              <a:rPr lang="en-US" dirty="0"/>
              <a:t> a truly creative and unique solution for modern commuters. Rather than just offering a ride, </a:t>
            </a:r>
            <a:r>
              <a:rPr lang="en-US" b="1" dirty="0"/>
              <a:t>UTEL</a:t>
            </a:r>
            <a:r>
              <a:rPr lang="en-US" dirty="0"/>
              <a:t> reimagines the daily commute as an opportunity for collaboration, well-being, and environmental impact, all while optimizing efficiency and flexibility.</a:t>
            </a:r>
          </a:p>
          <a:p>
            <a:pPr marL="171450" indent="-171450">
              <a:buFont typeface="Wingdings" panose="05000000000000000000" pitchFamily="2" charset="2"/>
              <a:buChar char="Ø"/>
            </a:pPr>
            <a:endParaRPr lang="en-US" dirty="0"/>
          </a:p>
          <a:p>
            <a:pPr marL="171450" indent="-171450">
              <a:buFont typeface="Wingdings" panose="05000000000000000000" pitchFamily="2" charset="2"/>
              <a:buChar char="Ø"/>
            </a:pPr>
            <a:r>
              <a:rPr lang="en-US" dirty="0"/>
              <a:t> In a world where employees are increasingly looking for solutions that improve not just their work but their overall life experience, </a:t>
            </a:r>
            <a:r>
              <a:rPr lang="en-US" b="1" dirty="0"/>
              <a:t>UTEL</a:t>
            </a:r>
            <a:r>
              <a:rPr lang="en-US" dirty="0"/>
              <a:t> provides a compelling, innovative approach that stands apart from traditional ride-sharing or commuting options.</a:t>
            </a:r>
          </a:p>
        </p:txBody>
      </p:sp>
      <p:sp>
        <p:nvSpPr>
          <p:cNvPr id="4" name="Footer Placeholder 3">
            <a:extLst>
              <a:ext uri="{FF2B5EF4-FFF2-40B4-BE49-F238E27FC236}">
                <a16:creationId xmlns:a16="http://schemas.microsoft.com/office/drawing/2014/main" id="{07ADB456-568D-E705-61D6-3717EB72F794}"/>
              </a:ext>
            </a:extLst>
          </p:cNvPr>
          <p:cNvSpPr>
            <a:spLocks noGrp="1"/>
          </p:cNvSpPr>
          <p:nvPr>
            <p:ph type="ftr" sz="quarter" idx="11"/>
          </p:nvPr>
        </p:nvSpPr>
        <p:spPr/>
        <p:txBody>
          <a:bodyPr/>
          <a:lstStyle/>
          <a:p>
            <a:endParaRPr lang="de-DE"/>
          </a:p>
        </p:txBody>
      </p:sp>
      <p:sp>
        <p:nvSpPr>
          <p:cNvPr id="5" name="Slide Number Placeholder 4">
            <a:extLst>
              <a:ext uri="{FF2B5EF4-FFF2-40B4-BE49-F238E27FC236}">
                <a16:creationId xmlns:a16="http://schemas.microsoft.com/office/drawing/2014/main" id="{797B153D-FF16-1B16-E952-9C33795A3B6C}"/>
              </a:ext>
            </a:extLst>
          </p:cNvPr>
          <p:cNvSpPr>
            <a:spLocks noGrp="1"/>
          </p:cNvSpPr>
          <p:nvPr>
            <p:ph type="sldNum" sz="quarter" idx="12"/>
          </p:nvPr>
        </p:nvSpPr>
        <p:spPr/>
        <p:txBody>
          <a:bodyPr/>
          <a:lstStyle/>
          <a:p>
            <a:fld id="{AE839375-43AA-4A5D-B991-4343C4570BCB}" type="slidenum">
              <a:rPr lang="de-DE" smtClean="0"/>
              <a:t>12</a:t>
            </a:fld>
            <a:endParaRPr lang="de-DE"/>
          </a:p>
        </p:txBody>
      </p:sp>
    </p:spTree>
    <p:extLst>
      <p:ext uri="{BB962C8B-B14F-4D97-AF65-F5344CB8AC3E}">
        <p14:creationId xmlns:p14="http://schemas.microsoft.com/office/powerpoint/2010/main" val="13961178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a:extLst>
              <a:ext uri="{FF2B5EF4-FFF2-40B4-BE49-F238E27FC236}">
                <a16:creationId xmlns:a16="http://schemas.microsoft.com/office/drawing/2014/main" id="{26DC1B9D-C2FC-1C07-7874-3C6D542799AE}"/>
              </a:ext>
            </a:extLst>
          </p:cNvPr>
          <p:cNvSpPr>
            <a:spLocks noGrp="1"/>
          </p:cNvSpPr>
          <p:nvPr>
            <p:ph type="body" sz="quarter" idx="12"/>
          </p:nvPr>
        </p:nvSpPr>
        <p:spPr>
          <a:xfrm>
            <a:off x="267133" y="331786"/>
            <a:ext cx="1890279" cy="682523"/>
          </a:xfrm>
        </p:spPr>
        <p:txBody>
          <a:bodyPr wrap="none">
            <a:normAutofit/>
          </a:bodyPr>
          <a:lstStyle/>
          <a:p>
            <a:r>
              <a:rPr lang="en-US" sz="2000" dirty="0"/>
              <a:t>Introduction</a:t>
            </a:r>
          </a:p>
        </p:txBody>
      </p:sp>
      <p:sp>
        <p:nvSpPr>
          <p:cNvPr id="14" name="Slide Number Placeholder 3">
            <a:extLst>
              <a:ext uri="{FF2B5EF4-FFF2-40B4-BE49-F238E27FC236}">
                <a16:creationId xmlns:a16="http://schemas.microsoft.com/office/drawing/2014/main" id="{6EECB900-579F-D364-BE94-A27D3DF89D46}"/>
              </a:ext>
            </a:extLst>
          </p:cNvPr>
          <p:cNvSpPr>
            <a:spLocks noGrp="1"/>
          </p:cNvSpPr>
          <p:nvPr>
            <p:ph type="sldNum" sz="quarter" idx="15"/>
          </p:nvPr>
        </p:nvSpPr>
        <p:spPr>
          <a:xfrm>
            <a:off x="8604001" y="4871601"/>
            <a:ext cx="180000" cy="108000"/>
          </a:xfrm>
        </p:spPr>
        <p:txBody>
          <a:bodyPr/>
          <a:lstStyle/>
          <a:p>
            <a:pPr>
              <a:spcAft>
                <a:spcPts val="600"/>
              </a:spcAft>
            </a:pPr>
            <a:fld id="{AE839375-43AA-4A5D-B991-4343C4570BCB}" type="slidenum">
              <a:rPr lang="de-DE" smtClean="0"/>
              <a:pPr>
                <a:spcAft>
                  <a:spcPts val="600"/>
                </a:spcAft>
              </a:pPr>
              <a:t>2</a:t>
            </a:fld>
            <a:endParaRPr lang="de-DE"/>
          </a:p>
        </p:txBody>
      </p:sp>
      <p:sp>
        <p:nvSpPr>
          <p:cNvPr id="10" name="Subtitle 3">
            <a:extLst>
              <a:ext uri="{FF2B5EF4-FFF2-40B4-BE49-F238E27FC236}">
                <a16:creationId xmlns:a16="http://schemas.microsoft.com/office/drawing/2014/main" id="{BF4E9B57-DCEB-AF31-C654-10666AADC9AF}"/>
              </a:ext>
            </a:extLst>
          </p:cNvPr>
          <p:cNvSpPr txBox="1">
            <a:spLocks/>
          </p:cNvSpPr>
          <p:nvPr/>
        </p:nvSpPr>
        <p:spPr>
          <a:xfrm>
            <a:off x="87132" y="902400"/>
            <a:ext cx="8424001" cy="2305144"/>
          </a:xfrm>
          <a:prstGeom prst="rect">
            <a:avLst/>
          </a:prstGeom>
        </p:spPr>
        <p:txBody>
          <a:bodyPr/>
          <a:lstStyle>
            <a:lvl1pPr marL="0" indent="0" algn="l" defTabSz="914400" rtl="0" eaLnBrk="1" latinLnBrk="0" hangingPunct="1">
              <a:spcBef>
                <a:spcPts val="0"/>
              </a:spcBef>
              <a:spcAft>
                <a:spcPts val="300"/>
              </a:spcAft>
              <a:buFont typeface="Arial" pitchFamily="34" charset="0"/>
              <a:buNone/>
              <a:defRPr sz="1200" kern="1200">
                <a:solidFill>
                  <a:schemeClr val="tx1"/>
                </a:solidFill>
                <a:latin typeface="+mn-lt"/>
                <a:ea typeface="+mn-ea"/>
                <a:cs typeface="+mn-cs"/>
              </a:defRPr>
            </a:lvl1pPr>
            <a:lvl2pPr marL="180000" indent="-180000" algn="l" defTabSz="914400" rtl="0" eaLnBrk="1" latinLnBrk="0" hangingPunct="1">
              <a:spcBef>
                <a:spcPts val="0"/>
              </a:spcBef>
              <a:spcAft>
                <a:spcPts val="300"/>
              </a:spcAft>
              <a:buClr>
                <a:schemeClr val="accent5"/>
              </a:buClr>
              <a:buFont typeface="Tahoma" panose="020B0604030504040204" pitchFamily="34" charset="0"/>
              <a:buChar char="•"/>
              <a:defRPr sz="1200" kern="1200">
                <a:solidFill>
                  <a:schemeClr val="tx1"/>
                </a:solidFill>
                <a:latin typeface="+mn-lt"/>
                <a:ea typeface="+mn-ea"/>
                <a:cs typeface="+mn-cs"/>
              </a:defRPr>
            </a:lvl2pPr>
            <a:lvl3pPr marL="360000" indent="-180000" algn="l" defTabSz="914400" rtl="0" eaLnBrk="1" latinLnBrk="0" hangingPunct="1">
              <a:spcBef>
                <a:spcPts val="0"/>
              </a:spcBef>
              <a:spcAft>
                <a:spcPts val="300"/>
              </a:spcAft>
              <a:buClr>
                <a:schemeClr val="accent5"/>
              </a:buClr>
              <a:buFont typeface="Tahoma" panose="020B0604030504040204" pitchFamily="34" charset="0"/>
              <a:buChar char="•"/>
              <a:defRPr sz="1200" kern="1200">
                <a:solidFill>
                  <a:schemeClr val="tx1"/>
                </a:solidFill>
                <a:latin typeface="+mn-lt"/>
                <a:ea typeface="+mn-ea"/>
                <a:cs typeface="+mn-cs"/>
              </a:defRPr>
            </a:lvl3pPr>
            <a:lvl4pPr marL="540000" indent="-180000" algn="l" defTabSz="914400" rtl="0" eaLnBrk="1" latinLnBrk="0" hangingPunct="1">
              <a:spcBef>
                <a:spcPts val="0"/>
              </a:spcBef>
              <a:spcAft>
                <a:spcPts val="300"/>
              </a:spcAft>
              <a:buClr>
                <a:schemeClr val="accent5"/>
              </a:buClr>
              <a:buFont typeface="Tahoma" panose="020B0604030504040204" pitchFamily="34" charset="0"/>
              <a:buChar char="•"/>
              <a:defRPr sz="1200" kern="1200">
                <a:solidFill>
                  <a:schemeClr val="tx1"/>
                </a:solidFill>
                <a:latin typeface="+mn-lt"/>
                <a:ea typeface="+mn-ea"/>
                <a:cs typeface="+mn-cs"/>
              </a:defRPr>
            </a:lvl4pPr>
            <a:lvl5pPr marL="720000" indent="-180000" algn="l" defTabSz="914400" rtl="0" eaLnBrk="1" latinLnBrk="0" hangingPunct="1">
              <a:spcBef>
                <a:spcPts val="0"/>
              </a:spcBef>
              <a:spcAft>
                <a:spcPts val="300"/>
              </a:spcAft>
              <a:buClr>
                <a:schemeClr val="accent5"/>
              </a:buClr>
              <a:buFont typeface="Tahoma" panose="020B0604030504040204" pitchFamily="34" charset="0"/>
              <a:buChar char="•"/>
              <a:defRPr sz="1200" kern="1200">
                <a:solidFill>
                  <a:schemeClr val="tx1"/>
                </a:solidFill>
                <a:latin typeface="+mn-lt"/>
                <a:ea typeface="+mn-ea"/>
                <a:cs typeface="+mn-cs"/>
              </a:defRPr>
            </a:lvl5pPr>
            <a:lvl6pPr marL="0" indent="0" algn="l" defTabSz="914400" rtl="0" eaLnBrk="1" latinLnBrk="0" hangingPunct="1">
              <a:spcBef>
                <a:spcPts val="0"/>
              </a:spcBef>
              <a:spcAft>
                <a:spcPts val="600"/>
              </a:spcAft>
              <a:buFont typeface="Arial" pitchFamily="34" charset="0"/>
              <a:buNone/>
              <a:defRPr sz="1200" b="1" kern="1200">
                <a:solidFill>
                  <a:schemeClr val="tx1"/>
                </a:solidFill>
                <a:latin typeface="+mj-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71450" indent="-171450">
              <a:buFont typeface="Wingdings" panose="05000000000000000000" pitchFamily="2" charset="2"/>
              <a:buChar char="Ø"/>
            </a:pPr>
            <a:r>
              <a:rPr lang="en-US" sz="1100" dirty="0"/>
              <a:t>UTEL is designed to help users share rides with others traveling along the same route. A user may either offer to share their ride or seek a ride with another user willing to share their journey. The carpooling software is built and developed using the Django framework, incorporating the Google Maps API.</a:t>
            </a:r>
          </a:p>
          <a:p>
            <a:pPr marL="171450" indent="-171450">
              <a:buFont typeface="Wingdings" panose="05000000000000000000" pitchFamily="2" charset="2"/>
              <a:buChar char="Ø"/>
            </a:pPr>
            <a:endParaRPr lang="en-US" sz="1100" dirty="0"/>
          </a:p>
          <a:p>
            <a:pPr marL="171450" indent="-171450">
              <a:buFont typeface="Wingdings" panose="05000000000000000000" pitchFamily="2" charset="2"/>
              <a:buChar char="Ø"/>
            </a:pPr>
            <a:r>
              <a:rPr lang="en-US" sz="1100" dirty="0"/>
              <a:t>It will prove beneficial for office commuters who are headed on a common route and are willing to share the travel cost. Anyone can opt to provide a drive, thus reducing his/her expense.</a:t>
            </a:r>
          </a:p>
          <a:p>
            <a:pPr marL="171450" indent="-171450">
              <a:buFont typeface="Wingdings" panose="05000000000000000000" pitchFamily="2" charset="2"/>
              <a:buChar char="Ø"/>
            </a:pPr>
            <a:endParaRPr lang="en-US" sz="1100" dirty="0"/>
          </a:p>
          <a:p>
            <a:pPr marL="171450" indent="-171450">
              <a:buFont typeface="Wingdings" panose="05000000000000000000" pitchFamily="2" charset="2"/>
              <a:buChar char="Ø"/>
            </a:pPr>
            <a:r>
              <a:rPr lang="en-US" sz="1100" dirty="0"/>
              <a:t>The application is developed using Python and HTML, and it has been tested on both Linux and Windows environments.</a:t>
            </a:r>
          </a:p>
        </p:txBody>
      </p:sp>
    </p:spTree>
    <p:extLst>
      <p:ext uri="{BB962C8B-B14F-4D97-AF65-F5344CB8AC3E}">
        <p14:creationId xmlns:p14="http://schemas.microsoft.com/office/powerpoint/2010/main" val="23678977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3053E90-13DF-E83D-1659-ED65DD4E38EF}"/>
              </a:ext>
            </a:extLst>
          </p:cNvPr>
          <p:cNvSpPr>
            <a:spLocks noGrp="1"/>
          </p:cNvSpPr>
          <p:nvPr>
            <p:ph type="body" sz="quarter" idx="12"/>
          </p:nvPr>
        </p:nvSpPr>
        <p:spPr>
          <a:xfrm>
            <a:off x="360002" y="324642"/>
            <a:ext cx="3319029" cy="682523"/>
          </a:xfrm>
        </p:spPr>
        <p:txBody>
          <a:bodyPr/>
          <a:lstStyle/>
          <a:p>
            <a:r>
              <a:rPr lang="en-US" sz="2000" dirty="0"/>
              <a:t>Requirement</a:t>
            </a:r>
          </a:p>
        </p:txBody>
      </p:sp>
      <p:sp>
        <p:nvSpPr>
          <p:cNvPr id="4" name="Slide Number Placeholder 3">
            <a:extLst>
              <a:ext uri="{FF2B5EF4-FFF2-40B4-BE49-F238E27FC236}">
                <a16:creationId xmlns:a16="http://schemas.microsoft.com/office/drawing/2014/main" id="{538CBEA3-9E69-5A30-A628-3EC6196A3D53}"/>
              </a:ext>
            </a:extLst>
          </p:cNvPr>
          <p:cNvSpPr>
            <a:spLocks noGrp="1"/>
          </p:cNvSpPr>
          <p:nvPr>
            <p:ph type="sldNum" sz="quarter" idx="15"/>
          </p:nvPr>
        </p:nvSpPr>
        <p:spPr/>
        <p:txBody>
          <a:bodyPr/>
          <a:lstStyle/>
          <a:p>
            <a:fld id="{AE839375-43AA-4A5D-B991-4343C4570BCB}" type="slidenum">
              <a:rPr lang="de-DE" smtClean="0"/>
              <a:t>3</a:t>
            </a:fld>
            <a:endParaRPr lang="de-DE"/>
          </a:p>
        </p:txBody>
      </p:sp>
      <p:sp>
        <p:nvSpPr>
          <p:cNvPr id="5" name="Subtitle 3">
            <a:extLst>
              <a:ext uri="{FF2B5EF4-FFF2-40B4-BE49-F238E27FC236}">
                <a16:creationId xmlns:a16="http://schemas.microsoft.com/office/drawing/2014/main" id="{2D9E398C-909C-108C-04D0-03A181B9CCF8}"/>
              </a:ext>
            </a:extLst>
          </p:cNvPr>
          <p:cNvSpPr txBox="1">
            <a:spLocks/>
          </p:cNvSpPr>
          <p:nvPr/>
        </p:nvSpPr>
        <p:spPr>
          <a:xfrm>
            <a:off x="87132" y="902400"/>
            <a:ext cx="8424001" cy="2305144"/>
          </a:xfrm>
          <a:prstGeom prst="rect">
            <a:avLst/>
          </a:prstGeom>
        </p:spPr>
        <p:txBody>
          <a:bodyPr/>
          <a:lstStyle>
            <a:lvl1pPr marL="0" indent="0" algn="l" defTabSz="914400" rtl="0" eaLnBrk="1" latinLnBrk="0" hangingPunct="1">
              <a:spcBef>
                <a:spcPts val="0"/>
              </a:spcBef>
              <a:spcAft>
                <a:spcPts val="300"/>
              </a:spcAft>
              <a:buFont typeface="Arial" pitchFamily="34" charset="0"/>
              <a:buNone/>
              <a:defRPr sz="1200" kern="1200">
                <a:solidFill>
                  <a:schemeClr val="tx1"/>
                </a:solidFill>
                <a:latin typeface="+mn-lt"/>
                <a:ea typeface="+mn-ea"/>
                <a:cs typeface="+mn-cs"/>
              </a:defRPr>
            </a:lvl1pPr>
            <a:lvl2pPr marL="180000" indent="-180000" algn="l" defTabSz="914400" rtl="0" eaLnBrk="1" latinLnBrk="0" hangingPunct="1">
              <a:spcBef>
                <a:spcPts val="0"/>
              </a:spcBef>
              <a:spcAft>
                <a:spcPts val="300"/>
              </a:spcAft>
              <a:buClr>
                <a:schemeClr val="accent5"/>
              </a:buClr>
              <a:buFont typeface="Tahoma" panose="020B0604030504040204" pitchFamily="34" charset="0"/>
              <a:buChar char="•"/>
              <a:defRPr sz="1200" kern="1200">
                <a:solidFill>
                  <a:schemeClr val="tx1"/>
                </a:solidFill>
                <a:latin typeface="+mn-lt"/>
                <a:ea typeface="+mn-ea"/>
                <a:cs typeface="+mn-cs"/>
              </a:defRPr>
            </a:lvl2pPr>
            <a:lvl3pPr marL="360000" indent="-180000" algn="l" defTabSz="914400" rtl="0" eaLnBrk="1" latinLnBrk="0" hangingPunct="1">
              <a:spcBef>
                <a:spcPts val="0"/>
              </a:spcBef>
              <a:spcAft>
                <a:spcPts val="300"/>
              </a:spcAft>
              <a:buClr>
                <a:schemeClr val="accent5"/>
              </a:buClr>
              <a:buFont typeface="Tahoma" panose="020B0604030504040204" pitchFamily="34" charset="0"/>
              <a:buChar char="•"/>
              <a:defRPr sz="1200" kern="1200">
                <a:solidFill>
                  <a:schemeClr val="tx1"/>
                </a:solidFill>
                <a:latin typeface="+mn-lt"/>
                <a:ea typeface="+mn-ea"/>
                <a:cs typeface="+mn-cs"/>
              </a:defRPr>
            </a:lvl3pPr>
            <a:lvl4pPr marL="540000" indent="-180000" algn="l" defTabSz="914400" rtl="0" eaLnBrk="1" latinLnBrk="0" hangingPunct="1">
              <a:spcBef>
                <a:spcPts val="0"/>
              </a:spcBef>
              <a:spcAft>
                <a:spcPts val="300"/>
              </a:spcAft>
              <a:buClr>
                <a:schemeClr val="accent5"/>
              </a:buClr>
              <a:buFont typeface="Tahoma" panose="020B0604030504040204" pitchFamily="34" charset="0"/>
              <a:buChar char="•"/>
              <a:defRPr sz="1200" kern="1200">
                <a:solidFill>
                  <a:schemeClr val="tx1"/>
                </a:solidFill>
                <a:latin typeface="+mn-lt"/>
                <a:ea typeface="+mn-ea"/>
                <a:cs typeface="+mn-cs"/>
              </a:defRPr>
            </a:lvl4pPr>
            <a:lvl5pPr marL="720000" indent="-180000" algn="l" defTabSz="914400" rtl="0" eaLnBrk="1" latinLnBrk="0" hangingPunct="1">
              <a:spcBef>
                <a:spcPts val="0"/>
              </a:spcBef>
              <a:spcAft>
                <a:spcPts val="300"/>
              </a:spcAft>
              <a:buClr>
                <a:schemeClr val="accent5"/>
              </a:buClr>
              <a:buFont typeface="Tahoma" panose="020B0604030504040204" pitchFamily="34" charset="0"/>
              <a:buChar char="•"/>
              <a:defRPr sz="1200" kern="1200">
                <a:solidFill>
                  <a:schemeClr val="tx1"/>
                </a:solidFill>
                <a:latin typeface="+mn-lt"/>
                <a:ea typeface="+mn-ea"/>
                <a:cs typeface="+mn-cs"/>
              </a:defRPr>
            </a:lvl5pPr>
            <a:lvl6pPr marL="0" indent="0" algn="l" defTabSz="914400" rtl="0" eaLnBrk="1" latinLnBrk="0" hangingPunct="1">
              <a:spcBef>
                <a:spcPts val="0"/>
              </a:spcBef>
              <a:spcAft>
                <a:spcPts val="600"/>
              </a:spcAft>
              <a:buFont typeface="Arial" pitchFamily="34" charset="0"/>
              <a:buNone/>
              <a:defRPr sz="1200" b="1" kern="1200">
                <a:solidFill>
                  <a:schemeClr val="tx1"/>
                </a:solidFill>
                <a:latin typeface="+mj-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100" dirty="0"/>
          </a:p>
        </p:txBody>
      </p:sp>
      <p:sp>
        <p:nvSpPr>
          <p:cNvPr id="6" name="Subtitle 3">
            <a:extLst>
              <a:ext uri="{FF2B5EF4-FFF2-40B4-BE49-F238E27FC236}">
                <a16:creationId xmlns:a16="http://schemas.microsoft.com/office/drawing/2014/main" id="{B4D56C7F-B524-9035-1AC2-C2624341389B}"/>
              </a:ext>
            </a:extLst>
          </p:cNvPr>
          <p:cNvSpPr txBox="1">
            <a:spLocks/>
          </p:cNvSpPr>
          <p:nvPr/>
        </p:nvSpPr>
        <p:spPr>
          <a:xfrm>
            <a:off x="239532" y="1054800"/>
            <a:ext cx="8424001" cy="2305144"/>
          </a:xfrm>
          <a:prstGeom prst="rect">
            <a:avLst/>
          </a:prstGeom>
        </p:spPr>
        <p:txBody>
          <a:bodyPr/>
          <a:lstStyle>
            <a:lvl1pPr marL="0" indent="0" algn="l" defTabSz="914400" rtl="0" eaLnBrk="1" latinLnBrk="0" hangingPunct="1">
              <a:spcBef>
                <a:spcPts val="0"/>
              </a:spcBef>
              <a:spcAft>
                <a:spcPts val="300"/>
              </a:spcAft>
              <a:buFont typeface="Arial" pitchFamily="34" charset="0"/>
              <a:buNone/>
              <a:defRPr sz="1200" kern="1200">
                <a:solidFill>
                  <a:schemeClr val="tx1"/>
                </a:solidFill>
                <a:latin typeface="+mn-lt"/>
                <a:ea typeface="+mn-ea"/>
                <a:cs typeface="+mn-cs"/>
              </a:defRPr>
            </a:lvl1pPr>
            <a:lvl2pPr marL="180000" indent="-180000" algn="l" defTabSz="914400" rtl="0" eaLnBrk="1" latinLnBrk="0" hangingPunct="1">
              <a:spcBef>
                <a:spcPts val="0"/>
              </a:spcBef>
              <a:spcAft>
                <a:spcPts val="300"/>
              </a:spcAft>
              <a:buClr>
                <a:schemeClr val="accent5"/>
              </a:buClr>
              <a:buFont typeface="Tahoma" panose="020B0604030504040204" pitchFamily="34" charset="0"/>
              <a:buChar char="•"/>
              <a:defRPr sz="1200" kern="1200">
                <a:solidFill>
                  <a:schemeClr val="tx1"/>
                </a:solidFill>
                <a:latin typeface="+mn-lt"/>
                <a:ea typeface="+mn-ea"/>
                <a:cs typeface="+mn-cs"/>
              </a:defRPr>
            </a:lvl2pPr>
            <a:lvl3pPr marL="360000" indent="-180000" algn="l" defTabSz="914400" rtl="0" eaLnBrk="1" latinLnBrk="0" hangingPunct="1">
              <a:spcBef>
                <a:spcPts val="0"/>
              </a:spcBef>
              <a:spcAft>
                <a:spcPts val="300"/>
              </a:spcAft>
              <a:buClr>
                <a:schemeClr val="accent5"/>
              </a:buClr>
              <a:buFont typeface="Tahoma" panose="020B0604030504040204" pitchFamily="34" charset="0"/>
              <a:buChar char="•"/>
              <a:defRPr sz="1200" kern="1200">
                <a:solidFill>
                  <a:schemeClr val="tx1"/>
                </a:solidFill>
                <a:latin typeface="+mn-lt"/>
                <a:ea typeface="+mn-ea"/>
                <a:cs typeface="+mn-cs"/>
              </a:defRPr>
            </a:lvl3pPr>
            <a:lvl4pPr marL="540000" indent="-180000" algn="l" defTabSz="914400" rtl="0" eaLnBrk="1" latinLnBrk="0" hangingPunct="1">
              <a:spcBef>
                <a:spcPts val="0"/>
              </a:spcBef>
              <a:spcAft>
                <a:spcPts val="300"/>
              </a:spcAft>
              <a:buClr>
                <a:schemeClr val="accent5"/>
              </a:buClr>
              <a:buFont typeface="Tahoma" panose="020B0604030504040204" pitchFamily="34" charset="0"/>
              <a:buChar char="•"/>
              <a:defRPr sz="1200" kern="1200">
                <a:solidFill>
                  <a:schemeClr val="tx1"/>
                </a:solidFill>
                <a:latin typeface="+mn-lt"/>
                <a:ea typeface="+mn-ea"/>
                <a:cs typeface="+mn-cs"/>
              </a:defRPr>
            </a:lvl4pPr>
            <a:lvl5pPr marL="720000" indent="-180000" algn="l" defTabSz="914400" rtl="0" eaLnBrk="1" latinLnBrk="0" hangingPunct="1">
              <a:spcBef>
                <a:spcPts val="0"/>
              </a:spcBef>
              <a:spcAft>
                <a:spcPts val="300"/>
              </a:spcAft>
              <a:buClr>
                <a:schemeClr val="accent5"/>
              </a:buClr>
              <a:buFont typeface="Tahoma" panose="020B0604030504040204" pitchFamily="34" charset="0"/>
              <a:buChar char="•"/>
              <a:defRPr sz="1200" kern="1200">
                <a:solidFill>
                  <a:schemeClr val="tx1"/>
                </a:solidFill>
                <a:latin typeface="+mn-lt"/>
                <a:ea typeface="+mn-ea"/>
                <a:cs typeface="+mn-cs"/>
              </a:defRPr>
            </a:lvl5pPr>
            <a:lvl6pPr marL="0" indent="0" algn="l" defTabSz="914400" rtl="0" eaLnBrk="1" latinLnBrk="0" hangingPunct="1">
              <a:spcBef>
                <a:spcPts val="0"/>
              </a:spcBef>
              <a:spcAft>
                <a:spcPts val="600"/>
              </a:spcAft>
              <a:buFont typeface="Arial" pitchFamily="34" charset="0"/>
              <a:buNone/>
              <a:defRPr sz="1200" b="1" kern="1200">
                <a:solidFill>
                  <a:schemeClr val="tx1"/>
                </a:solidFill>
                <a:latin typeface="+mj-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100" dirty="0"/>
              <a:t>There are two categories of users:</a:t>
            </a:r>
          </a:p>
          <a:p>
            <a:endParaRPr lang="en-US" sz="1100" dirty="0"/>
          </a:p>
          <a:p>
            <a:r>
              <a:rPr lang="en-US" sz="1100" dirty="0"/>
              <a:t>1. Driver - A user who wants to share his ride with other people along the same route or is a full-time driver.</a:t>
            </a:r>
          </a:p>
          <a:p>
            <a:endParaRPr lang="en-US" sz="1100" dirty="0"/>
          </a:p>
          <a:p>
            <a:r>
              <a:rPr lang="en-US" sz="1100" dirty="0"/>
              <a:t>2. Rider - A user (other than driver) sharing a ride. He can book in real time and will be assigned a driver from the pool of drivers    available.</a:t>
            </a:r>
          </a:p>
          <a:p>
            <a:endParaRPr lang="en-US" sz="1100" dirty="0"/>
          </a:p>
        </p:txBody>
      </p:sp>
    </p:spTree>
    <p:extLst>
      <p:ext uri="{BB962C8B-B14F-4D97-AF65-F5344CB8AC3E}">
        <p14:creationId xmlns:p14="http://schemas.microsoft.com/office/powerpoint/2010/main" val="3379668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3053E90-13DF-E83D-1659-ED65DD4E38EF}"/>
              </a:ext>
            </a:extLst>
          </p:cNvPr>
          <p:cNvSpPr>
            <a:spLocks noGrp="1"/>
          </p:cNvSpPr>
          <p:nvPr>
            <p:ph type="title"/>
          </p:nvPr>
        </p:nvSpPr>
        <p:spPr>
          <a:xfrm>
            <a:off x="360364" y="143955"/>
            <a:ext cx="8424001" cy="792000"/>
          </a:xfrm>
        </p:spPr>
        <p:txBody>
          <a:bodyPr anchor="t">
            <a:normAutofit/>
          </a:bodyPr>
          <a:lstStyle/>
          <a:p>
            <a:r>
              <a:rPr lang="en-US"/>
              <a:t>Login Page</a:t>
            </a:r>
          </a:p>
        </p:txBody>
      </p:sp>
      <p:sp>
        <p:nvSpPr>
          <p:cNvPr id="1033" name="Footer Placeholder 3">
            <a:extLst>
              <a:ext uri="{FF2B5EF4-FFF2-40B4-BE49-F238E27FC236}">
                <a16:creationId xmlns:a16="http://schemas.microsoft.com/office/drawing/2014/main" id="{B7998A32-50B7-DC88-E24B-0C724BBB97FC}"/>
              </a:ext>
            </a:extLst>
          </p:cNvPr>
          <p:cNvSpPr>
            <a:spLocks noGrp="1"/>
          </p:cNvSpPr>
          <p:nvPr>
            <p:ph type="ftr" sz="quarter" idx="11"/>
          </p:nvPr>
        </p:nvSpPr>
        <p:spPr>
          <a:xfrm>
            <a:off x="929391" y="4871601"/>
            <a:ext cx="5220000" cy="108000"/>
          </a:xfrm>
        </p:spPr>
        <p:txBody>
          <a:bodyPr/>
          <a:lstStyle/>
          <a:p>
            <a:endParaRPr lang="de-DE"/>
          </a:p>
        </p:txBody>
      </p:sp>
      <p:sp>
        <p:nvSpPr>
          <p:cNvPr id="4" name="Slide Number Placeholder 3">
            <a:extLst>
              <a:ext uri="{FF2B5EF4-FFF2-40B4-BE49-F238E27FC236}">
                <a16:creationId xmlns:a16="http://schemas.microsoft.com/office/drawing/2014/main" id="{538CBEA3-9E69-5A30-A628-3EC6196A3D53}"/>
              </a:ext>
            </a:extLst>
          </p:cNvPr>
          <p:cNvSpPr>
            <a:spLocks noGrp="1"/>
          </p:cNvSpPr>
          <p:nvPr>
            <p:ph type="sldNum" sz="quarter" idx="12"/>
          </p:nvPr>
        </p:nvSpPr>
        <p:spPr>
          <a:xfrm>
            <a:off x="8604001" y="4871601"/>
            <a:ext cx="180000" cy="108000"/>
          </a:xfrm>
        </p:spPr>
        <p:txBody>
          <a:bodyPr anchor="ctr">
            <a:normAutofit/>
          </a:bodyPr>
          <a:lstStyle/>
          <a:p>
            <a:pPr>
              <a:spcAft>
                <a:spcPts val="600"/>
              </a:spcAft>
            </a:pPr>
            <a:fld id="{AE839375-43AA-4A5D-B991-4343C4570BCB}" type="slidenum">
              <a:rPr lang="de-DE" smtClean="0"/>
              <a:pPr>
                <a:spcAft>
                  <a:spcPts val="600"/>
                </a:spcAft>
              </a:pPr>
              <a:t>4</a:t>
            </a:fld>
            <a:endParaRPr lang="de-DE"/>
          </a:p>
        </p:txBody>
      </p:sp>
      <p:sp>
        <p:nvSpPr>
          <p:cNvPr id="5" name="Subtitle 3">
            <a:extLst>
              <a:ext uri="{FF2B5EF4-FFF2-40B4-BE49-F238E27FC236}">
                <a16:creationId xmlns:a16="http://schemas.microsoft.com/office/drawing/2014/main" id="{2D9E398C-909C-108C-04D0-03A181B9CCF8}"/>
              </a:ext>
            </a:extLst>
          </p:cNvPr>
          <p:cNvSpPr txBox="1">
            <a:spLocks/>
          </p:cNvSpPr>
          <p:nvPr/>
        </p:nvSpPr>
        <p:spPr>
          <a:xfrm>
            <a:off x="87132" y="902400"/>
            <a:ext cx="8424001" cy="2305144"/>
          </a:xfrm>
          <a:prstGeom prst="rect">
            <a:avLst/>
          </a:prstGeom>
        </p:spPr>
        <p:txBody>
          <a:bodyPr/>
          <a:lstStyle>
            <a:lvl1pPr marL="0" indent="0" algn="l" defTabSz="914400" rtl="0" eaLnBrk="1" latinLnBrk="0" hangingPunct="1">
              <a:spcBef>
                <a:spcPts val="0"/>
              </a:spcBef>
              <a:spcAft>
                <a:spcPts val="300"/>
              </a:spcAft>
              <a:buFont typeface="Arial" pitchFamily="34" charset="0"/>
              <a:buNone/>
              <a:defRPr sz="1200" kern="1200">
                <a:solidFill>
                  <a:schemeClr val="tx1"/>
                </a:solidFill>
                <a:latin typeface="+mn-lt"/>
                <a:ea typeface="+mn-ea"/>
                <a:cs typeface="+mn-cs"/>
              </a:defRPr>
            </a:lvl1pPr>
            <a:lvl2pPr marL="180000" indent="-180000" algn="l" defTabSz="914400" rtl="0" eaLnBrk="1" latinLnBrk="0" hangingPunct="1">
              <a:spcBef>
                <a:spcPts val="0"/>
              </a:spcBef>
              <a:spcAft>
                <a:spcPts val="300"/>
              </a:spcAft>
              <a:buClr>
                <a:schemeClr val="accent5"/>
              </a:buClr>
              <a:buFont typeface="Tahoma" panose="020B0604030504040204" pitchFamily="34" charset="0"/>
              <a:buChar char="•"/>
              <a:defRPr sz="1200" kern="1200">
                <a:solidFill>
                  <a:schemeClr val="tx1"/>
                </a:solidFill>
                <a:latin typeface="+mn-lt"/>
                <a:ea typeface="+mn-ea"/>
                <a:cs typeface="+mn-cs"/>
              </a:defRPr>
            </a:lvl2pPr>
            <a:lvl3pPr marL="360000" indent="-180000" algn="l" defTabSz="914400" rtl="0" eaLnBrk="1" latinLnBrk="0" hangingPunct="1">
              <a:spcBef>
                <a:spcPts val="0"/>
              </a:spcBef>
              <a:spcAft>
                <a:spcPts val="300"/>
              </a:spcAft>
              <a:buClr>
                <a:schemeClr val="accent5"/>
              </a:buClr>
              <a:buFont typeface="Tahoma" panose="020B0604030504040204" pitchFamily="34" charset="0"/>
              <a:buChar char="•"/>
              <a:defRPr sz="1200" kern="1200">
                <a:solidFill>
                  <a:schemeClr val="tx1"/>
                </a:solidFill>
                <a:latin typeface="+mn-lt"/>
                <a:ea typeface="+mn-ea"/>
                <a:cs typeface="+mn-cs"/>
              </a:defRPr>
            </a:lvl3pPr>
            <a:lvl4pPr marL="540000" indent="-180000" algn="l" defTabSz="914400" rtl="0" eaLnBrk="1" latinLnBrk="0" hangingPunct="1">
              <a:spcBef>
                <a:spcPts val="0"/>
              </a:spcBef>
              <a:spcAft>
                <a:spcPts val="300"/>
              </a:spcAft>
              <a:buClr>
                <a:schemeClr val="accent5"/>
              </a:buClr>
              <a:buFont typeface="Tahoma" panose="020B0604030504040204" pitchFamily="34" charset="0"/>
              <a:buChar char="•"/>
              <a:defRPr sz="1200" kern="1200">
                <a:solidFill>
                  <a:schemeClr val="tx1"/>
                </a:solidFill>
                <a:latin typeface="+mn-lt"/>
                <a:ea typeface="+mn-ea"/>
                <a:cs typeface="+mn-cs"/>
              </a:defRPr>
            </a:lvl4pPr>
            <a:lvl5pPr marL="720000" indent="-180000" algn="l" defTabSz="914400" rtl="0" eaLnBrk="1" latinLnBrk="0" hangingPunct="1">
              <a:spcBef>
                <a:spcPts val="0"/>
              </a:spcBef>
              <a:spcAft>
                <a:spcPts val="300"/>
              </a:spcAft>
              <a:buClr>
                <a:schemeClr val="accent5"/>
              </a:buClr>
              <a:buFont typeface="Tahoma" panose="020B0604030504040204" pitchFamily="34" charset="0"/>
              <a:buChar char="•"/>
              <a:defRPr sz="1200" kern="1200">
                <a:solidFill>
                  <a:schemeClr val="tx1"/>
                </a:solidFill>
                <a:latin typeface="+mn-lt"/>
                <a:ea typeface="+mn-ea"/>
                <a:cs typeface="+mn-cs"/>
              </a:defRPr>
            </a:lvl5pPr>
            <a:lvl6pPr marL="0" indent="0" algn="l" defTabSz="914400" rtl="0" eaLnBrk="1" latinLnBrk="0" hangingPunct="1">
              <a:spcBef>
                <a:spcPts val="0"/>
              </a:spcBef>
              <a:spcAft>
                <a:spcPts val="600"/>
              </a:spcAft>
              <a:buFont typeface="Arial" pitchFamily="34" charset="0"/>
              <a:buNone/>
              <a:defRPr sz="1200" b="1" kern="1200">
                <a:solidFill>
                  <a:schemeClr val="tx1"/>
                </a:solidFill>
                <a:latin typeface="+mj-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100" dirty="0"/>
          </a:p>
        </p:txBody>
      </p:sp>
      <p:sp>
        <p:nvSpPr>
          <p:cNvPr id="6" name="Subtitle 3">
            <a:extLst>
              <a:ext uri="{FF2B5EF4-FFF2-40B4-BE49-F238E27FC236}">
                <a16:creationId xmlns:a16="http://schemas.microsoft.com/office/drawing/2014/main" id="{B4D56C7F-B524-9035-1AC2-C2624341389B}"/>
              </a:ext>
            </a:extLst>
          </p:cNvPr>
          <p:cNvSpPr txBox="1">
            <a:spLocks/>
          </p:cNvSpPr>
          <p:nvPr/>
        </p:nvSpPr>
        <p:spPr>
          <a:xfrm>
            <a:off x="239532" y="1054800"/>
            <a:ext cx="8424001" cy="2305144"/>
          </a:xfrm>
          <a:prstGeom prst="rect">
            <a:avLst/>
          </a:prstGeom>
        </p:spPr>
        <p:txBody>
          <a:bodyPr/>
          <a:lstStyle>
            <a:lvl1pPr marL="0" indent="0" algn="l" defTabSz="914400" rtl="0" eaLnBrk="1" latinLnBrk="0" hangingPunct="1">
              <a:spcBef>
                <a:spcPts val="0"/>
              </a:spcBef>
              <a:spcAft>
                <a:spcPts val="300"/>
              </a:spcAft>
              <a:buFont typeface="Arial" pitchFamily="34" charset="0"/>
              <a:buNone/>
              <a:defRPr sz="1200" kern="1200">
                <a:solidFill>
                  <a:schemeClr val="tx1"/>
                </a:solidFill>
                <a:latin typeface="+mn-lt"/>
                <a:ea typeface="+mn-ea"/>
                <a:cs typeface="+mn-cs"/>
              </a:defRPr>
            </a:lvl1pPr>
            <a:lvl2pPr marL="180000" indent="-180000" algn="l" defTabSz="914400" rtl="0" eaLnBrk="1" latinLnBrk="0" hangingPunct="1">
              <a:spcBef>
                <a:spcPts val="0"/>
              </a:spcBef>
              <a:spcAft>
                <a:spcPts val="300"/>
              </a:spcAft>
              <a:buClr>
                <a:schemeClr val="accent5"/>
              </a:buClr>
              <a:buFont typeface="Tahoma" panose="020B0604030504040204" pitchFamily="34" charset="0"/>
              <a:buChar char="•"/>
              <a:defRPr sz="1200" kern="1200">
                <a:solidFill>
                  <a:schemeClr val="tx1"/>
                </a:solidFill>
                <a:latin typeface="+mn-lt"/>
                <a:ea typeface="+mn-ea"/>
                <a:cs typeface="+mn-cs"/>
              </a:defRPr>
            </a:lvl2pPr>
            <a:lvl3pPr marL="360000" indent="-180000" algn="l" defTabSz="914400" rtl="0" eaLnBrk="1" latinLnBrk="0" hangingPunct="1">
              <a:spcBef>
                <a:spcPts val="0"/>
              </a:spcBef>
              <a:spcAft>
                <a:spcPts val="300"/>
              </a:spcAft>
              <a:buClr>
                <a:schemeClr val="accent5"/>
              </a:buClr>
              <a:buFont typeface="Tahoma" panose="020B0604030504040204" pitchFamily="34" charset="0"/>
              <a:buChar char="•"/>
              <a:defRPr sz="1200" kern="1200">
                <a:solidFill>
                  <a:schemeClr val="tx1"/>
                </a:solidFill>
                <a:latin typeface="+mn-lt"/>
                <a:ea typeface="+mn-ea"/>
                <a:cs typeface="+mn-cs"/>
              </a:defRPr>
            </a:lvl3pPr>
            <a:lvl4pPr marL="540000" indent="-180000" algn="l" defTabSz="914400" rtl="0" eaLnBrk="1" latinLnBrk="0" hangingPunct="1">
              <a:spcBef>
                <a:spcPts val="0"/>
              </a:spcBef>
              <a:spcAft>
                <a:spcPts val="300"/>
              </a:spcAft>
              <a:buClr>
                <a:schemeClr val="accent5"/>
              </a:buClr>
              <a:buFont typeface="Tahoma" panose="020B0604030504040204" pitchFamily="34" charset="0"/>
              <a:buChar char="•"/>
              <a:defRPr sz="1200" kern="1200">
                <a:solidFill>
                  <a:schemeClr val="tx1"/>
                </a:solidFill>
                <a:latin typeface="+mn-lt"/>
                <a:ea typeface="+mn-ea"/>
                <a:cs typeface="+mn-cs"/>
              </a:defRPr>
            </a:lvl4pPr>
            <a:lvl5pPr marL="720000" indent="-180000" algn="l" defTabSz="914400" rtl="0" eaLnBrk="1" latinLnBrk="0" hangingPunct="1">
              <a:spcBef>
                <a:spcPts val="0"/>
              </a:spcBef>
              <a:spcAft>
                <a:spcPts val="300"/>
              </a:spcAft>
              <a:buClr>
                <a:schemeClr val="accent5"/>
              </a:buClr>
              <a:buFont typeface="Tahoma" panose="020B0604030504040204" pitchFamily="34" charset="0"/>
              <a:buChar char="•"/>
              <a:defRPr sz="1200" kern="1200">
                <a:solidFill>
                  <a:schemeClr val="tx1"/>
                </a:solidFill>
                <a:latin typeface="+mn-lt"/>
                <a:ea typeface="+mn-ea"/>
                <a:cs typeface="+mn-cs"/>
              </a:defRPr>
            </a:lvl5pPr>
            <a:lvl6pPr marL="0" indent="0" algn="l" defTabSz="914400" rtl="0" eaLnBrk="1" latinLnBrk="0" hangingPunct="1">
              <a:spcBef>
                <a:spcPts val="0"/>
              </a:spcBef>
              <a:spcAft>
                <a:spcPts val="600"/>
              </a:spcAft>
              <a:buFont typeface="Arial" pitchFamily="34" charset="0"/>
              <a:buNone/>
              <a:defRPr sz="1200" b="1" kern="1200">
                <a:solidFill>
                  <a:schemeClr val="tx1"/>
                </a:solidFill>
                <a:latin typeface="+mj-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100" dirty="0"/>
          </a:p>
        </p:txBody>
      </p:sp>
      <p:pic>
        <p:nvPicPr>
          <p:cNvPr id="7" name="Picture 6">
            <a:extLst>
              <a:ext uri="{FF2B5EF4-FFF2-40B4-BE49-F238E27FC236}">
                <a16:creationId xmlns:a16="http://schemas.microsoft.com/office/drawing/2014/main" id="{00475B7B-B5A2-DC37-2433-03C900B3A261}"/>
              </a:ext>
            </a:extLst>
          </p:cNvPr>
          <p:cNvPicPr>
            <a:picLocks noChangeAspect="1"/>
          </p:cNvPicPr>
          <p:nvPr/>
        </p:nvPicPr>
        <p:blipFill>
          <a:blip r:embed="rId2"/>
          <a:stretch>
            <a:fillRect/>
          </a:stretch>
        </p:blipFill>
        <p:spPr>
          <a:xfrm>
            <a:off x="316092" y="631171"/>
            <a:ext cx="6834801" cy="3439745"/>
          </a:xfrm>
          <a:prstGeom prst="rect">
            <a:avLst/>
          </a:prstGeom>
        </p:spPr>
      </p:pic>
      <p:sp>
        <p:nvSpPr>
          <p:cNvPr id="8" name="TextBox 7">
            <a:extLst>
              <a:ext uri="{FF2B5EF4-FFF2-40B4-BE49-F238E27FC236}">
                <a16:creationId xmlns:a16="http://schemas.microsoft.com/office/drawing/2014/main" id="{AB2403A2-0187-609B-77E1-D963C2F9611A}"/>
              </a:ext>
            </a:extLst>
          </p:cNvPr>
          <p:cNvSpPr txBox="1"/>
          <p:nvPr/>
        </p:nvSpPr>
        <p:spPr>
          <a:xfrm>
            <a:off x="360364" y="4249812"/>
            <a:ext cx="7091296" cy="184666"/>
          </a:xfrm>
          <a:prstGeom prst="rect">
            <a:avLst/>
          </a:prstGeom>
          <a:noFill/>
        </p:spPr>
        <p:txBody>
          <a:bodyPr wrap="square" lIns="0" tIns="0" rIns="0" bIns="0" rtlCol="0">
            <a:spAutoFit/>
          </a:bodyPr>
          <a:lstStyle/>
          <a:p>
            <a:pPr marL="171450" marR="0" indent="-171450" defTabSz="914400" eaLnBrk="1" fontAlgn="base" latinLnBrk="0" hangingPunct="1">
              <a:lnSpc>
                <a:spcPct val="100000"/>
              </a:lnSpc>
              <a:spcBef>
                <a:spcPts val="0"/>
              </a:spcBef>
              <a:spcAft>
                <a:spcPct val="0"/>
              </a:spcAft>
              <a:buClrTx/>
              <a:buSzTx/>
              <a:buFont typeface="Wingdings" panose="05000000000000000000" pitchFamily="2" charset="2"/>
              <a:buChar char="§"/>
              <a:tabLst/>
            </a:pPr>
            <a:r>
              <a:rPr lang="en-US" sz="1200" dirty="0"/>
              <a:t>The user needs to sign up</a:t>
            </a:r>
            <a:endParaRPr kumimoji="0" lang="en-US" sz="1200" b="0" i="0" u="none" strike="noStrike" kern="0" cap="none" spc="0" normalizeH="0" baseline="0" noProof="0" dirty="0">
              <a:ln>
                <a:noFill/>
              </a:ln>
              <a:solidFill>
                <a:srgbClr val="000000"/>
              </a:solidFill>
              <a:effectLst/>
              <a:uLnTx/>
              <a:uFillTx/>
            </a:endParaRPr>
          </a:p>
        </p:txBody>
      </p:sp>
    </p:spTree>
    <p:extLst>
      <p:ext uri="{BB962C8B-B14F-4D97-AF65-F5344CB8AC3E}">
        <p14:creationId xmlns:p14="http://schemas.microsoft.com/office/powerpoint/2010/main" val="39116661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3053E90-13DF-E83D-1659-ED65DD4E38EF}"/>
              </a:ext>
            </a:extLst>
          </p:cNvPr>
          <p:cNvSpPr>
            <a:spLocks noGrp="1"/>
          </p:cNvSpPr>
          <p:nvPr>
            <p:ph type="title"/>
          </p:nvPr>
        </p:nvSpPr>
        <p:spPr>
          <a:xfrm>
            <a:off x="360364" y="143955"/>
            <a:ext cx="8424001" cy="792000"/>
          </a:xfrm>
        </p:spPr>
        <p:txBody>
          <a:bodyPr anchor="t">
            <a:normAutofit/>
          </a:bodyPr>
          <a:lstStyle/>
          <a:p>
            <a:r>
              <a:rPr lang="en-US" dirty="0"/>
              <a:t>Option Page</a:t>
            </a:r>
          </a:p>
        </p:txBody>
      </p:sp>
      <p:sp>
        <p:nvSpPr>
          <p:cNvPr id="1033" name="Footer Placeholder 3">
            <a:extLst>
              <a:ext uri="{FF2B5EF4-FFF2-40B4-BE49-F238E27FC236}">
                <a16:creationId xmlns:a16="http://schemas.microsoft.com/office/drawing/2014/main" id="{B7998A32-50B7-DC88-E24B-0C724BBB97FC}"/>
              </a:ext>
            </a:extLst>
          </p:cNvPr>
          <p:cNvSpPr>
            <a:spLocks noGrp="1"/>
          </p:cNvSpPr>
          <p:nvPr>
            <p:ph type="ftr" sz="quarter" idx="11"/>
          </p:nvPr>
        </p:nvSpPr>
        <p:spPr>
          <a:xfrm>
            <a:off x="929391" y="4871601"/>
            <a:ext cx="5220000" cy="108000"/>
          </a:xfrm>
        </p:spPr>
        <p:txBody>
          <a:bodyPr/>
          <a:lstStyle/>
          <a:p>
            <a:endParaRPr lang="de-DE"/>
          </a:p>
        </p:txBody>
      </p:sp>
      <p:sp>
        <p:nvSpPr>
          <p:cNvPr id="4" name="Slide Number Placeholder 3">
            <a:extLst>
              <a:ext uri="{FF2B5EF4-FFF2-40B4-BE49-F238E27FC236}">
                <a16:creationId xmlns:a16="http://schemas.microsoft.com/office/drawing/2014/main" id="{538CBEA3-9E69-5A30-A628-3EC6196A3D53}"/>
              </a:ext>
            </a:extLst>
          </p:cNvPr>
          <p:cNvSpPr>
            <a:spLocks noGrp="1"/>
          </p:cNvSpPr>
          <p:nvPr>
            <p:ph type="sldNum" sz="quarter" idx="12"/>
          </p:nvPr>
        </p:nvSpPr>
        <p:spPr>
          <a:xfrm>
            <a:off x="8604001" y="4871601"/>
            <a:ext cx="180000" cy="108000"/>
          </a:xfrm>
        </p:spPr>
        <p:txBody>
          <a:bodyPr anchor="ctr">
            <a:normAutofit/>
          </a:bodyPr>
          <a:lstStyle/>
          <a:p>
            <a:pPr>
              <a:spcAft>
                <a:spcPts val="600"/>
              </a:spcAft>
            </a:pPr>
            <a:fld id="{AE839375-43AA-4A5D-B991-4343C4570BCB}" type="slidenum">
              <a:rPr lang="de-DE" smtClean="0"/>
              <a:pPr>
                <a:spcAft>
                  <a:spcPts val="600"/>
                </a:spcAft>
              </a:pPr>
              <a:t>5</a:t>
            </a:fld>
            <a:endParaRPr lang="de-DE"/>
          </a:p>
        </p:txBody>
      </p:sp>
      <p:sp>
        <p:nvSpPr>
          <p:cNvPr id="5" name="Subtitle 3">
            <a:extLst>
              <a:ext uri="{FF2B5EF4-FFF2-40B4-BE49-F238E27FC236}">
                <a16:creationId xmlns:a16="http://schemas.microsoft.com/office/drawing/2014/main" id="{2D9E398C-909C-108C-04D0-03A181B9CCF8}"/>
              </a:ext>
            </a:extLst>
          </p:cNvPr>
          <p:cNvSpPr txBox="1">
            <a:spLocks/>
          </p:cNvSpPr>
          <p:nvPr/>
        </p:nvSpPr>
        <p:spPr>
          <a:xfrm>
            <a:off x="87132" y="902400"/>
            <a:ext cx="8424001" cy="2305144"/>
          </a:xfrm>
          <a:prstGeom prst="rect">
            <a:avLst/>
          </a:prstGeom>
        </p:spPr>
        <p:txBody>
          <a:bodyPr/>
          <a:lstStyle>
            <a:lvl1pPr marL="0" indent="0" algn="l" defTabSz="914400" rtl="0" eaLnBrk="1" latinLnBrk="0" hangingPunct="1">
              <a:spcBef>
                <a:spcPts val="0"/>
              </a:spcBef>
              <a:spcAft>
                <a:spcPts val="300"/>
              </a:spcAft>
              <a:buFont typeface="Arial" pitchFamily="34" charset="0"/>
              <a:buNone/>
              <a:defRPr sz="1200" kern="1200">
                <a:solidFill>
                  <a:schemeClr val="tx1"/>
                </a:solidFill>
                <a:latin typeface="+mn-lt"/>
                <a:ea typeface="+mn-ea"/>
                <a:cs typeface="+mn-cs"/>
              </a:defRPr>
            </a:lvl1pPr>
            <a:lvl2pPr marL="180000" indent="-180000" algn="l" defTabSz="914400" rtl="0" eaLnBrk="1" latinLnBrk="0" hangingPunct="1">
              <a:spcBef>
                <a:spcPts val="0"/>
              </a:spcBef>
              <a:spcAft>
                <a:spcPts val="300"/>
              </a:spcAft>
              <a:buClr>
                <a:schemeClr val="accent5"/>
              </a:buClr>
              <a:buFont typeface="Tahoma" panose="020B0604030504040204" pitchFamily="34" charset="0"/>
              <a:buChar char="•"/>
              <a:defRPr sz="1200" kern="1200">
                <a:solidFill>
                  <a:schemeClr val="tx1"/>
                </a:solidFill>
                <a:latin typeface="+mn-lt"/>
                <a:ea typeface="+mn-ea"/>
                <a:cs typeface="+mn-cs"/>
              </a:defRPr>
            </a:lvl2pPr>
            <a:lvl3pPr marL="360000" indent="-180000" algn="l" defTabSz="914400" rtl="0" eaLnBrk="1" latinLnBrk="0" hangingPunct="1">
              <a:spcBef>
                <a:spcPts val="0"/>
              </a:spcBef>
              <a:spcAft>
                <a:spcPts val="300"/>
              </a:spcAft>
              <a:buClr>
                <a:schemeClr val="accent5"/>
              </a:buClr>
              <a:buFont typeface="Tahoma" panose="020B0604030504040204" pitchFamily="34" charset="0"/>
              <a:buChar char="•"/>
              <a:defRPr sz="1200" kern="1200">
                <a:solidFill>
                  <a:schemeClr val="tx1"/>
                </a:solidFill>
                <a:latin typeface="+mn-lt"/>
                <a:ea typeface="+mn-ea"/>
                <a:cs typeface="+mn-cs"/>
              </a:defRPr>
            </a:lvl3pPr>
            <a:lvl4pPr marL="540000" indent="-180000" algn="l" defTabSz="914400" rtl="0" eaLnBrk="1" latinLnBrk="0" hangingPunct="1">
              <a:spcBef>
                <a:spcPts val="0"/>
              </a:spcBef>
              <a:spcAft>
                <a:spcPts val="300"/>
              </a:spcAft>
              <a:buClr>
                <a:schemeClr val="accent5"/>
              </a:buClr>
              <a:buFont typeface="Tahoma" panose="020B0604030504040204" pitchFamily="34" charset="0"/>
              <a:buChar char="•"/>
              <a:defRPr sz="1200" kern="1200">
                <a:solidFill>
                  <a:schemeClr val="tx1"/>
                </a:solidFill>
                <a:latin typeface="+mn-lt"/>
                <a:ea typeface="+mn-ea"/>
                <a:cs typeface="+mn-cs"/>
              </a:defRPr>
            </a:lvl4pPr>
            <a:lvl5pPr marL="720000" indent="-180000" algn="l" defTabSz="914400" rtl="0" eaLnBrk="1" latinLnBrk="0" hangingPunct="1">
              <a:spcBef>
                <a:spcPts val="0"/>
              </a:spcBef>
              <a:spcAft>
                <a:spcPts val="300"/>
              </a:spcAft>
              <a:buClr>
                <a:schemeClr val="accent5"/>
              </a:buClr>
              <a:buFont typeface="Tahoma" panose="020B0604030504040204" pitchFamily="34" charset="0"/>
              <a:buChar char="•"/>
              <a:defRPr sz="1200" kern="1200">
                <a:solidFill>
                  <a:schemeClr val="tx1"/>
                </a:solidFill>
                <a:latin typeface="+mn-lt"/>
                <a:ea typeface="+mn-ea"/>
                <a:cs typeface="+mn-cs"/>
              </a:defRPr>
            </a:lvl5pPr>
            <a:lvl6pPr marL="0" indent="0" algn="l" defTabSz="914400" rtl="0" eaLnBrk="1" latinLnBrk="0" hangingPunct="1">
              <a:spcBef>
                <a:spcPts val="0"/>
              </a:spcBef>
              <a:spcAft>
                <a:spcPts val="600"/>
              </a:spcAft>
              <a:buFont typeface="Arial" pitchFamily="34" charset="0"/>
              <a:buNone/>
              <a:defRPr sz="1200" b="1" kern="1200">
                <a:solidFill>
                  <a:schemeClr val="tx1"/>
                </a:solidFill>
                <a:latin typeface="+mj-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100" dirty="0"/>
          </a:p>
        </p:txBody>
      </p:sp>
      <p:sp>
        <p:nvSpPr>
          <p:cNvPr id="6" name="Subtitle 3">
            <a:extLst>
              <a:ext uri="{FF2B5EF4-FFF2-40B4-BE49-F238E27FC236}">
                <a16:creationId xmlns:a16="http://schemas.microsoft.com/office/drawing/2014/main" id="{B4D56C7F-B524-9035-1AC2-C2624341389B}"/>
              </a:ext>
            </a:extLst>
          </p:cNvPr>
          <p:cNvSpPr txBox="1">
            <a:spLocks/>
          </p:cNvSpPr>
          <p:nvPr/>
        </p:nvSpPr>
        <p:spPr>
          <a:xfrm>
            <a:off x="239532" y="1054800"/>
            <a:ext cx="8424001" cy="2305144"/>
          </a:xfrm>
          <a:prstGeom prst="rect">
            <a:avLst/>
          </a:prstGeom>
        </p:spPr>
        <p:txBody>
          <a:bodyPr/>
          <a:lstStyle>
            <a:lvl1pPr marL="0" indent="0" algn="l" defTabSz="914400" rtl="0" eaLnBrk="1" latinLnBrk="0" hangingPunct="1">
              <a:spcBef>
                <a:spcPts val="0"/>
              </a:spcBef>
              <a:spcAft>
                <a:spcPts val="300"/>
              </a:spcAft>
              <a:buFont typeface="Arial" pitchFamily="34" charset="0"/>
              <a:buNone/>
              <a:defRPr sz="1200" kern="1200">
                <a:solidFill>
                  <a:schemeClr val="tx1"/>
                </a:solidFill>
                <a:latin typeface="+mn-lt"/>
                <a:ea typeface="+mn-ea"/>
                <a:cs typeface="+mn-cs"/>
              </a:defRPr>
            </a:lvl1pPr>
            <a:lvl2pPr marL="180000" indent="-180000" algn="l" defTabSz="914400" rtl="0" eaLnBrk="1" latinLnBrk="0" hangingPunct="1">
              <a:spcBef>
                <a:spcPts val="0"/>
              </a:spcBef>
              <a:spcAft>
                <a:spcPts val="300"/>
              </a:spcAft>
              <a:buClr>
                <a:schemeClr val="accent5"/>
              </a:buClr>
              <a:buFont typeface="Tahoma" panose="020B0604030504040204" pitchFamily="34" charset="0"/>
              <a:buChar char="•"/>
              <a:defRPr sz="1200" kern="1200">
                <a:solidFill>
                  <a:schemeClr val="tx1"/>
                </a:solidFill>
                <a:latin typeface="+mn-lt"/>
                <a:ea typeface="+mn-ea"/>
                <a:cs typeface="+mn-cs"/>
              </a:defRPr>
            </a:lvl2pPr>
            <a:lvl3pPr marL="360000" indent="-180000" algn="l" defTabSz="914400" rtl="0" eaLnBrk="1" latinLnBrk="0" hangingPunct="1">
              <a:spcBef>
                <a:spcPts val="0"/>
              </a:spcBef>
              <a:spcAft>
                <a:spcPts val="300"/>
              </a:spcAft>
              <a:buClr>
                <a:schemeClr val="accent5"/>
              </a:buClr>
              <a:buFont typeface="Tahoma" panose="020B0604030504040204" pitchFamily="34" charset="0"/>
              <a:buChar char="•"/>
              <a:defRPr sz="1200" kern="1200">
                <a:solidFill>
                  <a:schemeClr val="tx1"/>
                </a:solidFill>
                <a:latin typeface="+mn-lt"/>
                <a:ea typeface="+mn-ea"/>
                <a:cs typeface="+mn-cs"/>
              </a:defRPr>
            </a:lvl3pPr>
            <a:lvl4pPr marL="540000" indent="-180000" algn="l" defTabSz="914400" rtl="0" eaLnBrk="1" latinLnBrk="0" hangingPunct="1">
              <a:spcBef>
                <a:spcPts val="0"/>
              </a:spcBef>
              <a:spcAft>
                <a:spcPts val="300"/>
              </a:spcAft>
              <a:buClr>
                <a:schemeClr val="accent5"/>
              </a:buClr>
              <a:buFont typeface="Tahoma" panose="020B0604030504040204" pitchFamily="34" charset="0"/>
              <a:buChar char="•"/>
              <a:defRPr sz="1200" kern="1200">
                <a:solidFill>
                  <a:schemeClr val="tx1"/>
                </a:solidFill>
                <a:latin typeface="+mn-lt"/>
                <a:ea typeface="+mn-ea"/>
                <a:cs typeface="+mn-cs"/>
              </a:defRPr>
            </a:lvl4pPr>
            <a:lvl5pPr marL="720000" indent="-180000" algn="l" defTabSz="914400" rtl="0" eaLnBrk="1" latinLnBrk="0" hangingPunct="1">
              <a:spcBef>
                <a:spcPts val="0"/>
              </a:spcBef>
              <a:spcAft>
                <a:spcPts val="300"/>
              </a:spcAft>
              <a:buClr>
                <a:schemeClr val="accent5"/>
              </a:buClr>
              <a:buFont typeface="Tahoma" panose="020B0604030504040204" pitchFamily="34" charset="0"/>
              <a:buChar char="•"/>
              <a:defRPr sz="1200" kern="1200">
                <a:solidFill>
                  <a:schemeClr val="tx1"/>
                </a:solidFill>
                <a:latin typeface="+mn-lt"/>
                <a:ea typeface="+mn-ea"/>
                <a:cs typeface="+mn-cs"/>
              </a:defRPr>
            </a:lvl5pPr>
            <a:lvl6pPr marL="0" indent="0" algn="l" defTabSz="914400" rtl="0" eaLnBrk="1" latinLnBrk="0" hangingPunct="1">
              <a:spcBef>
                <a:spcPts val="0"/>
              </a:spcBef>
              <a:spcAft>
                <a:spcPts val="600"/>
              </a:spcAft>
              <a:buFont typeface="Arial" pitchFamily="34" charset="0"/>
              <a:buNone/>
              <a:defRPr sz="1200" b="1" kern="1200">
                <a:solidFill>
                  <a:schemeClr val="tx1"/>
                </a:solidFill>
                <a:latin typeface="+mj-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100" dirty="0"/>
          </a:p>
        </p:txBody>
      </p:sp>
      <p:pic>
        <p:nvPicPr>
          <p:cNvPr id="7" name="Picture 6">
            <a:extLst>
              <a:ext uri="{FF2B5EF4-FFF2-40B4-BE49-F238E27FC236}">
                <a16:creationId xmlns:a16="http://schemas.microsoft.com/office/drawing/2014/main" id="{9C4509D8-DCBA-2F92-B6E3-E0A207346879}"/>
              </a:ext>
            </a:extLst>
          </p:cNvPr>
          <p:cNvPicPr>
            <a:picLocks noChangeAspect="1"/>
          </p:cNvPicPr>
          <p:nvPr/>
        </p:nvPicPr>
        <p:blipFill>
          <a:blip r:embed="rId2"/>
          <a:stretch>
            <a:fillRect/>
          </a:stretch>
        </p:blipFill>
        <p:spPr>
          <a:xfrm>
            <a:off x="359636" y="696842"/>
            <a:ext cx="6476934" cy="3232962"/>
          </a:xfrm>
          <a:prstGeom prst="rect">
            <a:avLst/>
          </a:prstGeom>
        </p:spPr>
      </p:pic>
      <p:sp>
        <p:nvSpPr>
          <p:cNvPr id="8" name="TextBox 7">
            <a:extLst>
              <a:ext uri="{FF2B5EF4-FFF2-40B4-BE49-F238E27FC236}">
                <a16:creationId xmlns:a16="http://schemas.microsoft.com/office/drawing/2014/main" id="{38A166DB-F96D-2C49-E1B7-90B575B13409}"/>
              </a:ext>
            </a:extLst>
          </p:cNvPr>
          <p:cNvSpPr txBox="1"/>
          <p:nvPr/>
        </p:nvSpPr>
        <p:spPr>
          <a:xfrm>
            <a:off x="366780" y="4238273"/>
            <a:ext cx="7091296" cy="184666"/>
          </a:xfrm>
          <a:prstGeom prst="rect">
            <a:avLst/>
          </a:prstGeom>
          <a:noFill/>
        </p:spPr>
        <p:txBody>
          <a:bodyPr wrap="square" lIns="0" tIns="0" rIns="0" bIns="0" rtlCol="0">
            <a:spAutoFit/>
          </a:bodyPr>
          <a:lstStyle/>
          <a:p>
            <a:pPr marL="171450" marR="0" indent="-171450" defTabSz="914400" eaLnBrk="1" fontAlgn="base" latinLnBrk="0" hangingPunct="1">
              <a:lnSpc>
                <a:spcPct val="100000"/>
              </a:lnSpc>
              <a:spcBef>
                <a:spcPts val="0"/>
              </a:spcBef>
              <a:spcAft>
                <a:spcPct val="0"/>
              </a:spcAft>
              <a:buClrTx/>
              <a:buSzTx/>
              <a:buFont typeface="Wingdings" panose="05000000000000000000" pitchFamily="2" charset="2"/>
              <a:buChar char="§"/>
              <a:tabLst/>
            </a:pPr>
            <a:r>
              <a:rPr lang="en-US" sz="1200" dirty="0"/>
              <a:t>After creating an account, the user can choose an option based on their preference.</a:t>
            </a:r>
            <a:endParaRPr kumimoji="0" lang="en-US" sz="1200" b="0" i="0" u="none" strike="noStrike" kern="0" cap="none" spc="0" normalizeH="0" baseline="0" noProof="0" dirty="0">
              <a:ln>
                <a:noFill/>
              </a:ln>
              <a:solidFill>
                <a:srgbClr val="000000"/>
              </a:solidFill>
              <a:effectLst/>
              <a:uLnTx/>
              <a:uFillTx/>
            </a:endParaRPr>
          </a:p>
        </p:txBody>
      </p:sp>
    </p:spTree>
    <p:extLst>
      <p:ext uri="{BB962C8B-B14F-4D97-AF65-F5344CB8AC3E}">
        <p14:creationId xmlns:p14="http://schemas.microsoft.com/office/powerpoint/2010/main" val="7233050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3053E90-13DF-E83D-1659-ED65DD4E38EF}"/>
              </a:ext>
            </a:extLst>
          </p:cNvPr>
          <p:cNvSpPr>
            <a:spLocks noGrp="1"/>
          </p:cNvSpPr>
          <p:nvPr>
            <p:ph type="title"/>
          </p:nvPr>
        </p:nvSpPr>
        <p:spPr>
          <a:xfrm>
            <a:off x="360364" y="143955"/>
            <a:ext cx="8424001" cy="792000"/>
          </a:xfrm>
        </p:spPr>
        <p:txBody>
          <a:bodyPr anchor="t">
            <a:normAutofit/>
          </a:bodyPr>
          <a:lstStyle/>
          <a:p>
            <a:r>
              <a:rPr lang="en-US" dirty="0"/>
              <a:t>Opt for drive</a:t>
            </a:r>
          </a:p>
        </p:txBody>
      </p:sp>
      <p:sp>
        <p:nvSpPr>
          <p:cNvPr id="1033" name="Footer Placeholder 3">
            <a:extLst>
              <a:ext uri="{FF2B5EF4-FFF2-40B4-BE49-F238E27FC236}">
                <a16:creationId xmlns:a16="http://schemas.microsoft.com/office/drawing/2014/main" id="{B7998A32-50B7-DC88-E24B-0C724BBB97FC}"/>
              </a:ext>
            </a:extLst>
          </p:cNvPr>
          <p:cNvSpPr>
            <a:spLocks noGrp="1"/>
          </p:cNvSpPr>
          <p:nvPr>
            <p:ph type="ftr" sz="quarter" idx="11"/>
          </p:nvPr>
        </p:nvSpPr>
        <p:spPr>
          <a:xfrm>
            <a:off x="929391" y="4871601"/>
            <a:ext cx="5220000" cy="108000"/>
          </a:xfrm>
        </p:spPr>
        <p:txBody>
          <a:bodyPr/>
          <a:lstStyle/>
          <a:p>
            <a:endParaRPr lang="de-DE" dirty="0"/>
          </a:p>
        </p:txBody>
      </p:sp>
      <p:sp>
        <p:nvSpPr>
          <p:cNvPr id="4" name="Slide Number Placeholder 3">
            <a:extLst>
              <a:ext uri="{FF2B5EF4-FFF2-40B4-BE49-F238E27FC236}">
                <a16:creationId xmlns:a16="http://schemas.microsoft.com/office/drawing/2014/main" id="{538CBEA3-9E69-5A30-A628-3EC6196A3D53}"/>
              </a:ext>
            </a:extLst>
          </p:cNvPr>
          <p:cNvSpPr>
            <a:spLocks noGrp="1"/>
          </p:cNvSpPr>
          <p:nvPr>
            <p:ph type="sldNum" sz="quarter" idx="12"/>
          </p:nvPr>
        </p:nvSpPr>
        <p:spPr>
          <a:xfrm>
            <a:off x="8604001" y="4871601"/>
            <a:ext cx="180000" cy="108000"/>
          </a:xfrm>
        </p:spPr>
        <p:txBody>
          <a:bodyPr anchor="ctr">
            <a:normAutofit/>
          </a:bodyPr>
          <a:lstStyle/>
          <a:p>
            <a:pPr>
              <a:spcAft>
                <a:spcPts val="600"/>
              </a:spcAft>
            </a:pPr>
            <a:fld id="{AE839375-43AA-4A5D-B991-4343C4570BCB}" type="slidenum">
              <a:rPr lang="de-DE" smtClean="0"/>
              <a:pPr>
                <a:spcAft>
                  <a:spcPts val="600"/>
                </a:spcAft>
              </a:pPr>
              <a:t>6</a:t>
            </a:fld>
            <a:endParaRPr lang="de-DE"/>
          </a:p>
        </p:txBody>
      </p:sp>
      <p:sp>
        <p:nvSpPr>
          <p:cNvPr id="5" name="Subtitle 3">
            <a:extLst>
              <a:ext uri="{FF2B5EF4-FFF2-40B4-BE49-F238E27FC236}">
                <a16:creationId xmlns:a16="http://schemas.microsoft.com/office/drawing/2014/main" id="{2D9E398C-909C-108C-04D0-03A181B9CCF8}"/>
              </a:ext>
            </a:extLst>
          </p:cNvPr>
          <p:cNvSpPr txBox="1">
            <a:spLocks/>
          </p:cNvSpPr>
          <p:nvPr/>
        </p:nvSpPr>
        <p:spPr>
          <a:xfrm>
            <a:off x="87132" y="902400"/>
            <a:ext cx="8424001" cy="2305144"/>
          </a:xfrm>
          <a:prstGeom prst="rect">
            <a:avLst/>
          </a:prstGeom>
        </p:spPr>
        <p:txBody>
          <a:bodyPr/>
          <a:lstStyle>
            <a:lvl1pPr marL="0" indent="0" algn="l" defTabSz="914400" rtl="0" eaLnBrk="1" latinLnBrk="0" hangingPunct="1">
              <a:spcBef>
                <a:spcPts val="0"/>
              </a:spcBef>
              <a:spcAft>
                <a:spcPts val="300"/>
              </a:spcAft>
              <a:buFont typeface="Arial" pitchFamily="34" charset="0"/>
              <a:buNone/>
              <a:defRPr sz="1200" kern="1200">
                <a:solidFill>
                  <a:schemeClr val="tx1"/>
                </a:solidFill>
                <a:latin typeface="+mn-lt"/>
                <a:ea typeface="+mn-ea"/>
                <a:cs typeface="+mn-cs"/>
              </a:defRPr>
            </a:lvl1pPr>
            <a:lvl2pPr marL="180000" indent="-180000" algn="l" defTabSz="914400" rtl="0" eaLnBrk="1" latinLnBrk="0" hangingPunct="1">
              <a:spcBef>
                <a:spcPts val="0"/>
              </a:spcBef>
              <a:spcAft>
                <a:spcPts val="300"/>
              </a:spcAft>
              <a:buClr>
                <a:schemeClr val="accent5"/>
              </a:buClr>
              <a:buFont typeface="Tahoma" panose="020B0604030504040204" pitchFamily="34" charset="0"/>
              <a:buChar char="•"/>
              <a:defRPr sz="1200" kern="1200">
                <a:solidFill>
                  <a:schemeClr val="tx1"/>
                </a:solidFill>
                <a:latin typeface="+mn-lt"/>
                <a:ea typeface="+mn-ea"/>
                <a:cs typeface="+mn-cs"/>
              </a:defRPr>
            </a:lvl2pPr>
            <a:lvl3pPr marL="360000" indent="-180000" algn="l" defTabSz="914400" rtl="0" eaLnBrk="1" latinLnBrk="0" hangingPunct="1">
              <a:spcBef>
                <a:spcPts val="0"/>
              </a:spcBef>
              <a:spcAft>
                <a:spcPts val="300"/>
              </a:spcAft>
              <a:buClr>
                <a:schemeClr val="accent5"/>
              </a:buClr>
              <a:buFont typeface="Tahoma" panose="020B0604030504040204" pitchFamily="34" charset="0"/>
              <a:buChar char="•"/>
              <a:defRPr sz="1200" kern="1200">
                <a:solidFill>
                  <a:schemeClr val="tx1"/>
                </a:solidFill>
                <a:latin typeface="+mn-lt"/>
                <a:ea typeface="+mn-ea"/>
                <a:cs typeface="+mn-cs"/>
              </a:defRPr>
            </a:lvl3pPr>
            <a:lvl4pPr marL="540000" indent="-180000" algn="l" defTabSz="914400" rtl="0" eaLnBrk="1" latinLnBrk="0" hangingPunct="1">
              <a:spcBef>
                <a:spcPts val="0"/>
              </a:spcBef>
              <a:spcAft>
                <a:spcPts val="300"/>
              </a:spcAft>
              <a:buClr>
                <a:schemeClr val="accent5"/>
              </a:buClr>
              <a:buFont typeface="Tahoma" panose="020B0604030504040204" pitchFamily="34" charset="0"/>
              <a:buChar char="•"/>
              <a:defRPr sz="1200" kern="1200">
                <a:solidFill>
                  <a:schemeClr val="tx1"/>
                </a:solidFill>
                <a:latin typeface="+mn-lt"/>
                <a:ea typeface="+mn-ea"/>
                <a:cs typeface="+mn-cs"/>
              </a:defRPr>
            </a:lvl4pPr>
            <a:lvl5pPr marL="720000" indent="-180000" algn="l" defTabSz="914400" rtl="0" eaLnBrk="1" latinLnBrk="0" hangingPunct="1">
              <a:spcBef>
                <a:spcPts val="0"/>
              </a:spcBef>
              <a:spcAft>
                <a:spcPts val="300"/>
              </a:spcAft>
              <a:buClr>
                <a:schemeClr val="accent5"/>
              </a:buClr>
              <a:buFont typeface="Tahoma" panose="020B0604030504040204" pitchFamily="34" charset="0"/>
              <a:buChar char="•"/>
              <a:defRPr sz="1200" kern="1200">
                <a:solidFill>
                  <a:schemeClr val="tx1"/>
                </a:solidFill>
                <a:latin typeface="+mn-lt"/>
                <a:ea typeface="+mn-ea"/>
                <a:cs typeface="+mn-cs"/>
              </a:defRPr>
            </a:lvl5pPr>
            <a:lvl6pPr marL="0" indent="0" algn="l" defTabSz="914400" rtl="0" eaLnBrk="1" latinLnBrk="0" hangingPunct="1">
              <a:spcBef>
                <a:spcPts val="0"/>
              </a:spcBef>
              <a:spcAft>
                <a:spcPts val="600"/>
              </a:spcAft>
              <a:buFont typeface="Arial" pitchFamily="34" charset="0"/>
              <a:buNone/>
              <a:defRPr sz="1200" b="1" kern="1200">
                <a:solidFill>
                  <a:schemeClr val="tx1"/>
                </a:solidFill>
                <a:latin typeface="+mj-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100" dirty="0"/>
          </a:p>
        </p:txBody>
      </p:sp>
      <p:sp>
        <p:nvSpPr>
          <p:cNvPr id="6" name="Subtitle 3">
            <a:extLst>
              <a:ext uri="{FF2B5EF4-FFF2-40B4-BE49-F238E27FC236}">
                <a16:creationId xmlns:a16="http://schemas.microsoft.com/office/drawing/2014/main" id="{B4D56C7F-B524-9035-1AC2-C2624341389B}"/>
              </a:ext>
            </a:extLst>
          </p:cNvPr>
          <p:cNvSpPr txBox="1">
            <a:spLocks/>
          </p:cNvSpPr>
          <p:nvPr/>
        </p:nvSpPr>
        <p:spPr>
          <a:xfrm>
            <a:off x="239532" y="1054800"/>
            <a:ext cx="8424001" cy="2305144"/>
          </a:xfrm>
          <a:prstGeom prst="rect">
            <a:avLst/>
          </a:prstGeom>
        </p:spPr>
        <p:txBody>
          <a:bodyPr/>
          <a:lstStyle>
            <a:lvl1pPr marL="0" indent="0" algn="l" defTabSz="914400" rtl="0" eaLnBrk="1" latinLnBrk="0" hangingPunct="1">
              <a:spcBef>
                <a:spcPts val="0"/>
              </a:spcBef>
              <a:spcAft>
                <a:spcPts val="300"/>
              </a:spcAft>
              <a:buFont typeface="Arial" pitchFamily="34" charset="0"/>
              <a:buNone/>
              <a:defRPr sz="1200" kern="1200">
                <a:solidFill>
                  <a:schemeClr val="tx1"/>
                </a:solidFill>
                <a:latin typeface="+mn-lt"/>
                <a:ea typeface="+mn-ea"/>
                <a:cs typeface="+mn-cs"/>
              </a:defRPr>
            </a:lvl1pPr>
            <a:lvl2pPr marL="180000" indent="-180000" algn="l" defTabSz="914400" rtl="0" eaLnBrk="1" latinLnBrk="0" hangingPunct="1">
              <a:spcBef>
                <a:spcPts val="0"/>
              </a:spcBef>
              <a:spcAft>
                <a:spcPts val="300"/>
              </a:spcAft>
              <a:buClr>
                <a:schemeClr val="accent5"/>
              </a:buClr>
              <a:buFont typeface="Tahoma" panose="020B0604030504040204" pitchFamily="34" charset="0"/>
              <a:buChar char="•"/>
              <a:defRPr sz="1200" kern="1200">
                <a:solidFill>
                  <a:schemeClr val="tx1"/>
                </a:solidFill>
                <a:latin typeface="+mn-lt"/>
                <a:ea typeface="+mn-ea"/>
                <a:cs typeface="+mn-cs"/>
              </a:defRPr>
            </a:lvl2pPr>
            <a:lvl3pPr marL="360000" indent="-180000" algn="l" defTabSz="914400" rtl="0" eaLnBrk="1" latinLnBrk="0" hangingPunct="1">
              <a:spcBef>
                <a:spcPts val="0"/>
              </a:spcBef>
              <a:spcAft>
                <a:spcPts val="300"/>
              </a:spcAft>
              <a:buClr>
                <a:schemeClr val="accent5"/>
              </a:buClr>
              <a:buFont typeface="Tahoma" panose="020B0604030504040204" pitchFamily="34" charset="0"/>
              <a:buChar char="•"/>
              <a:defRPr sz="1200" kern="1200">
                <a:solidFill>
                  <a:schemeClr val="tx1"/>
                </a:solidFill>
                <a:latin typeface="+mn-lt"/>
                <a:ea typeface="+mn-ea"/>
                <a:cs typeface="+mn-cs"/>
              </a:defRPr>
            </a:lvl3pPr>
            <a:lvl4pPr marL="540000" indent="-180000" algn="l" defTabSz="914400" rtl="0" eaLnBrk="1" latinLnBrk="0" hangingPunct="1">
              <a:spcBef>
                <a:spcPts val="0"/>
              </a:spcBef>
              <a:spcAft>
                <a:spcPts val="300"/>
              </a:spcAft>
              <a:buClr>
                <a:schemeClr val="accent5"/>
              </a:buClr>
              <a:buFont typeface="Tahoma" panose="020B0604030504040204" pitchFamily="34" charset="0"/>
              <a:buChar char="•"/>
              <a:defRPr sz="1200" kern="1200">
                <a:solidFill>
                  <a:schemeClr val="tx1"/>
                </a:solidFill>
                <a:latin typeface="+mn-lt"/>
                <a:ea typeface="+mn-ea"/>
                <a:cs typeface="+mn-cs"/>
              </a:defRPr>
            </a:lvl4pPr>
            <a:lvl5pPr marL="720000" indent="-180000" algn="l" defTabSz="914400" rtl="0" eaLnBrk="1" latinLnBrk="0" hangingPunct="1">
              <a:spcBef>
                <a:spcPts val="0"/>
              </a:spcBef>
              <a:spcAft>
                <a:spcPts val="300"/>
              </a:spcAft>
              <a:buClr>
                <a:schemeClr val="accent5"/>
              </a:buClr>
              <a:buFont typeface="Tahoma" panose="020B0604030504040204" pitchFamily="34" charset="0"/>
              <a:buChar char="•"/>
              <a:defRPr sz="1200" kern="1200">
                <a:solidFill>
                  <a:schemeClr val="tx1"/>
                </a:solidFill>
                <a:latin typeface="+mn-lt"/>
                <a:ea typeface="+mn-ea"/>
                <a:cs typeface="+mn-cs"/>
              </a:defRPr>
            </a:lvl5pPr>
            <a:lvl6pPr marL="0" indent="0" algn="l" defTabSz="914400" rtl="0" eaLnBrk="1" latinLnBrk="0" hangingPunct="1">
              <a:spcBef>
                <a:spcPts val="0"/>
              </a:spcBef>
              <a:spcAft>
                <a:spcPts val="600"/>
              </a:spcAft>
              <a:buFont typeface="Arial" pitchFamily="34" charset="0"/>
              <a:buNone/>
              <a:defRPr sz="1200" b="1" kern="1200">
                <a:solidFill>
                  <a:schemeClr val="tx1"/>
                </a:solidFill>
                <a:latin typeface="+mj-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100" dirty="0"/>
          </a:p>
        </p:txBody>
      </p:sp>
      <p:sp>
        <p:nvSpPr>
          <p:cNvPr id="8" name="TextBox 7">
            <a:extLst>
              <a:ext uri="{FF2B5EF4-FFF2-40B4-BE49-F238E27FC236}">
                <a16:creationId xmlns:a16="http://schemas.microsoft.com/office/drawing/2014/main" id="{38A166DB-F96D-2C49-E1B7-90B575B13409}"/>
              </a:ext>
            </a:extLst>
          </p:cNvPr>
          <p:cNvSpPr txBox="1"/>
          <p:nvPr/>
        </p:nvSpPr>
        <p:spPr>
          <a:xfrm>
            <a:off x="366780" y="4238273"/>
            <a:ext cx="7091296" cy="184666"/>
          </a:xfrm>
          <a:prstGeom prst="rect">
            <a:avLst/>
          </a:prstGeom>
          <a:noFill/>
        </p:spPr>
        <p:txBody>
          <a:bodyPr wrap="square" lIns="0" tIns="0" rIns="0" bIns="0" rtlCol="0">
            <a:spAutoFit/>
          </a:bodyPr>
          <a:lstStyle/>
          <a:p>
            <a:pPr marL="171450" marR="0" indent="-171450" defTabSz="914400" eaLnBrk="1" fontAlgn="base" latinLnBrk="0" hangingPunct="1">
              <a:lnSpc>
                <a:spcPct val="100000"/>
              </a:lnSpc>
              <a:spcBef>
                <a:spcPts val="0"/>
              </a:spcBef>
              <a:spcAft>
                <a:spcPct val="0"/>
              </a:spcAft>
              <a:buClrTx/>
              <a:buSzTx/>
              <a:buFont typeface="Wingdings" panose="05000000000000000000" pitchFamily="2" charset="2"/>
              <a:buChar char="§"/>
              <a:tabLst/>
            </a:pPr>
            <a:r>
              <a:rPr kumimoji="0" lang="en-US" sz="1200" b="0" i="0" u="none" strike="noStrike" kern="0" cap="none" spc="0" normalizeH="0" baseline="0" noProof="0" dirty="0">
                <a:ln>
                  <a:noFill/>
                </a:ln>
                <a:solidFill>
                  <a:srgbClr val="000000"/>
                </a:solidFill>
                <a:effectLst/>
                <a:uLnTx/>
                <a:uFillTx/>
              </a:rPr>
              <a:t> </a:t>
            </a:r>
            <a:r>
              <a:rPr lang="en-US" sz="1200" dirty="0"/>
              <a:t>If the user selects the option “opt for drive”, they will need to specify their destination.</a:t>
            </a:r>
            <a:endParaRPr kumimoji="0" lang="en-US" sz="1200" b="0" i="0" u="none" strike="noStrike" kern="0" cap="none" spc="0" normalizeH="0" baseline="0" noProof="0" dirty="0">
              <a:ln>
                <a:noFill/>
              </a:ln>
              <a:solidFill>
                <a:srgbClr val="000000"/>
              </a:solidFill>
              <a:effectLst/>
              <a:uLnTx/>
              <a:uFillTx/>
            </a:endParaRPr>
          </a:p>
        </p:txBody>
      </p:sp>
      <p:pic>
        <p:nvPicPr>
          <p:cNvPr id="9" name="Picture 8">
            <a:extLst>
              <a:ext uri="{FF2B5EF4-FFF2-40B4-BE49-F238E27FC236}">
                <a16:creationId xmlns:a16="http://schemas.microsoft.com/office/drawing/2014/main" id="{2BA9222B-8E45-5FCC-9468-2CD25BA0A69A}"/>
              </a:ext>
            </a:extLst>
          </p:cNvPr>
          <p:cNvPicPr>
            <a:picLocks noChangeAspect="1"/>
          </p:cNvPicPr>
          <p:nvPr/>
        </p:nvPicPr>
        <p:blipFill>
          <a:blip r:embed="rId2"/>
          <a:stretch>
            <a:fillRect/>
          </a:stretch>
        </p:blipFill>
        <p:spPr>
          <a:xfrm>
            <a:off x="422760" y="671354"/>
            <a:ext cx="6535253" cy="3342588"/>
          </a:xfrm>
          <a:prstGeom prst="rect">
            <a:avLst/>
          </a:prstGeom>
        </p:spPr>
      </p:pic>
      <p:pic>
        <p:nvPicPr>
          <p:cNvPr id="2050" name="Picture 2">
            <a:extLst>
              <a:ext uri="{FF2B5EF4-FFF2-40B4-BE49-F238E27FC236}">
                <a16:creationId xmlns:a16="http://schemas.microsoft.com/office/drawing/2014/main" id="{DA63A89D-093F-234D-A049-E82CF2C1B73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12428" y="1463354"/>
            <a:ext cx="1563377" cy="14286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3413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3053E90-13DF-E83D-1659-ED65DD4E38EF}"/>
              </a:ext>
            </a:extLst>
          </p:cNvPr>
          <p:cNvSpPr>
            <a:spLocks noGrp="1"/>
          </p:cNvSpPr>
          <p:nvPr>
            <p:ph type="title"/>
          </p:nvPr>
        </p:nvSpPr>
        <p:spPr>
          <a:xfrm>
            <a:off x="360364" y="143955"/>
            <a:ext cx="8424001" cy="792000"/>
          </a:xfrm>
        </p:spPr>
        <p:txBody>
          <a:bodyPr anchor="t">
            <a:normAutofit/>
          </a:bodyPr>
          <a:lstStyle/>
          <a:p>
            <a:r>
              <a:rPr lang="en-US" dirty="0"/>
              <a:t>Book a ride</a:t>
            </a:r>
          </a:p>
        </p:txBody>
      </p:sp>
      <p:sp>
        <p:nvSpPr>
          <p:cNvPr id="1033" name="Footer Placeholder 3">
            <a:extLst>
              <a:ext uri="{FF2B5EF4-FFF2-40B4-BE49-F238E27FC236}">
                <a16:creationId xmlns:a16="http://schemas.microsoft.com/office/drawing/2014/main" id="{B7998A32-50B7-DC88-E24B-0C724BBB97FC}"/>
              </a:ext>
            </a:extLst>
          </p:cNvPr>
          <p:cNvSpPr>
            <a:spLocks noGrp="1"/>
          </p:cNvSpPr>
          <p:nvPr>
            <p:ph type="ftr" sz="quarter" idx="11"/>
          </p:nvPr>
        </p:nvSpPr>
        <p:spPr>
          <a:xfrm>
            <a:off x="929391" y="4871601"/>
            <a:ext cx="5220000" cy="108000"/>
          </a:xfrm>
        </p:spPr>
        <p:txBody>
          <a:bodyPr/>
          <a:lstStyle/>
          <a:p>
            <a:endParaRPr lang="de-DE" dirty="0"/>
          </a:p>
        </p:txBody>
      </p:sp>
      <p:sp>
        <p:nvSpPr>
          <p:cNvPr id="4" name="Slide Number Placeholder 3">
            <a:extLst>
              <a:ext uri="{FF2B5EF4-FFF2-40B4-BE49-F238E27FC236}">
                <a16:creationId xmlns:a16="http://schemas.microsoft.com/office/drawing/2014/main" id="{538CBEA3-9E69-5A30-A628-3EC6196A3D53}"/>
              </a:ext>
            </a:extLst>
          </p:cNvPr>
          <p:cNvSpPr>
            <a:spLocks noGrp="1"/>
          </p:cNvSpPr>
          <p:nvPr>
            <p:ph type="sldNum" sz="quarter" idx="12"/>
          </p:nvPr>
        </p:nvSpPr>
        <p:spPr>
          <a:xfrm>
            <a:off x="8604001" y="4871601"/>
            <a:ext cx="180000" cy="108000"/>
          </a:xfrm>
        </p:spPr>
        <p:txBody>
          <a:bodyPr anchor="ctr">
            <a:normAutofit/>
          </a:bodyPr>
          <a:lstStyle/>
          <a:p>
            <a:pPr>
              <a:spcAft>
                <a:spcPts val="600"/>
              </a:spcAft>
            </a:pPr>
            <a:fld id="{AE839375-43AA-4A5D-B991-4343C4570BCB}" type="slidenum">
              <a:rPr lang="de-DE" smtClean="0"/>
              <a:pPr>
                <a:spcAft>
                  <a:spcPts val="600"/>
                </a:spcAft>
              </a:pPr>
              <a:t>7</a:t>
            </a:fld>
            <a:endParaRPr lang="de-DE"/>
          </a:p>
        </p:txBody>
      </p:sp>
      <p:sp>
        <p:nvSpPr>
          <p:cNvPr id="5" name="Subtitle 3">
            <a:extLst>
              <a:ext uri="{FF2B5EF4-FFF2-40B4-BE49-F238E27FC236}">
                <a16:creationId xmlns:a16="http://schemas.microsoft.com/office/drawing/2014/main" id="{2D9E398C-909C-108C-04D0-03A181B9CCF8}"/>
              </a:ext>
            </a:extLst>
          </p:cNvPr>
          <p:cNvSpPr txBox="1">
            <a:spLocks/>
          </p:cNvSpPr>
          <p:nvPr/>
        </p:nvSpPr>
        <p:spPr>
          <a:xfrm>
            <a:off x="87132" y="902400"/>
            <a:ext cx="8424001" cy="2305144"/>
          </a:xfrm>
          <a:prstGeom prst="rect">
            <a:avLst/>
          </a:prstGeom>
        </p:spPr>
        <p:txBody>
          <a:bodyPr/>
          <a:lstStyle>
            <a:lvl1pPr marL="0" indent="0" algn="l" defTabSz="914400" rtl="0" eaLnBrk="1" latinLnBrk="0" hangingPunct="1">
              <a:spcBef>
                <a:spcPts val="0"/>
              </a:spcBef>
              <a:spcAft>
                <a:spcPts val="300"/>
              </a:spcAft>
              <a:buFont typeface="Arial" pitchFamily="34" charset="0"/>
              <a:buNone/>
              <a:defRPr sz="1200" kern="1200">
                <a:solidFill>
                  <a:schemeClr val="tx1"/>
                </a:solidFill>
                <a:latin typeface="+mn-lt"/>
                <a:ea typeface="+mn-ea"/>
                <a:cs typeface="+mn-cs"/>
              </a:defRPr>
            </a:lvl1pPr>
            <a:lvl2pPr marL="180000" indent="-180000" algn="l" defTabSz="914400" rtl="0" eaLnBrk="1" latinLnBrk="0" hangingPunct="1">
              <a:spcBef>
                <a:spcPts val="0"/>
              </a:spcBef>
              <a:spcAft>
                <a:spcPts val="300"/>
              </a:spcAft>
              <a:buClr>
                <a:schemeClr val="accent5"/>
              </a:buClr>
              <a:buFont typeface="Tahoma" panose="020B0604030504040204" pitchFamily="34" charset="0"/>
              <a:buChar char="•"/>
              <a:defRPr sz="1200" kern="1200">
                <a:solidFill>
                  <a:schemeClr val="tx1"/>
                </a:solidFill>
                <a:latin typeface="+mn-lt"/>
                <a:ea typeface="+mn-ea"/>
                <a:cs typeface="+mn-cs"/>
              </a:defRPr>
            </a:lvl2pPr>
            <a:lvl3pPr marL="360000" indent="-180000" algn="l" defTabSz="914400" rtl="0" eaLnBrk="1" latinLnBrk="0" hangingPunct="1">
              <a:spcBef>
                <a:spcPts val="0"/>
              </a:spcBef>
              <a:spcAft>
                <a:spcPts val="300"/>
              </a:spcAft>
              <a:buClr>
                <a:schemeClr val="accent5"/>
              </a:buClr>
              <a:buFont typeface="Tahoma" panose="020B0604030504040204" pitchFamily="34" charset="0"/>
              <a:buChar char="•"/>
              <a:defRPr sz="1200" kern="1200">
                <a:solidFill>
                  <a:schemeClr val="tx1"/>
                </a:solidFill>
                <a:latin typeface="+mn-lt"/>
                <a:ea typeface="+mn-ea"/>
                <a:cs typeface="+mn-cs"/>
              </a:defRPr>
            </a:lvl3pPr>
            <a:lvl4pPr marL="540000" indent="-180000" algn="l" defTabSz="914400" rtl="0" eaLnBrk="1" latinLnBrk="0" hangingPunct="1">
              <a:spcBef>
                <a:spcPts val="0"/>
              </a:spcBef>
              <a:spcAft>
                <a:spcPts val="300"/>
              </a:spcAft>
              <a:buClr>
                <a:schemeClr val="accent5"/>
              </a:buClr>
              <a:buFont typeface="Tahoma" panose="020B0604030504040204" pitchFamily="34" charset="0"/>
              <a:buChar char="•"/>
              <a:defRPr sz="1200" kern="1200">
                <a:solidFill>
                  <a:schemeClr val="tx1"/>
                </a:solidFill>
                <a:latin typeface="+mn-lt"/>
                <a:ea typeface="+mn-ea"/>
                <a:cs typeface="+mn-cs"/>
              </a:defRPr>
            </a:lvl4pPr>
            <a:lvl5pPr marL="720000" indent="-180000" algn="l" defTabSz="914400" rtl="0" eaLnBrk="1" latinLnBrk="0" hangingPunct="1">
              <a:spcBef>
                <a:spcPts val="0"/>
              </a:spcBef>
              <a:spcAft>
                <a:spcPts val="300"/>
              </a:spcAft>
              <a:buClr>
                <a:schemeClr val="accent5"/>
              </a:buClr>
              <a:buFont typeface="Tahoma" panose="020B0604030504040204" pitchFamily="34" charset="0"/>
              <a:buChar char="•"/>
              <a:defRPr sz="1200" kern="1200">
                <a:solidFill>
                  <a:schemeClr val="tx1"/>
                </a:solidFill>
                <a:latin typeface="+mn-lt"/>
                <a:ea typeface="+mn-ea"/>
                <a:cs typeface="+mn-cs"/>
              </a:defRPr>
            </a:lvl5pPr>
            <a:lvl6pPr marL="0" indent="0" algn="l" defTabSz="914400" rtl="0" eaLnBrk="1" latinLnBrk="0" hangingPunct="1">
              <a:spcBef>
                <a:spcPts val="0"/>
              </a:spcBef>
              <a:spcAft>
                <a:spcPts val="600"/>
              </a:spcAft>
              <a:buFont typeface="Arial" pitchFamily="34" charset="0"/>
              <a:buNone/>
              <a:defRPr sz="1200" b="1" kern="1200">
                <a:solidFill>
                  <a:schemeClr val="tx1"/>
                </a:solidFill>
                <a:latin typeface="+mj-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100" dirty="0"/>
          </a:p>
        </p:txBody>
      </p:sp>
      <p:sp>
        <p:nvSpPr>
          <p:cNvPr id="6" name="Subtitle 3">
            <a:extLst>
              <a:ext uri="{FF2B5EF4-FFF2-40B4-BE49-F238E27FC236}">
                <a16:creationId xmlns:a16="http://schemas.microsoft.com/office/drawing/2014/main" id="{B4D56C7F-B524-9035-1AC2-C2624341389B}"/>
              </a:ext>
            </a:extLst>
          </p:cNvPr>
          <p:cNvSpPr txBox="1">
            <a:spLocks/>
          </p:cNvSpPr>
          <p:nvPr/>
        </p:nvSpPr>
        <p:spPr>
          <a:xfrm>
            <a:off x="239532" y="1054800"/>
            <a:ext cx="8424001" cy="2305144"/>
          </a:xfrm>
          <a:prstGeom prst="rect">
            <a:avLst/>
          </a:prstGeom>
        </p:spPr>
        <p:txBody>
          <a:bodyPr/>
          <a:lstStyle>
            <a:lvl1pPr marL="0" indent="0" algn="l" defTabSz="914400" rtl="0" eaLnBrk="1" latinLnBrk="0" hangingPunct="1">
              <a:spcBef>
                <a:spcPts val="0"/>
              </a:spcBef>
              <a:spcAft>
                <a:spcPts val="300"/>
              </a:spcAft>
              <a:buFont typeface="Arial" pitchFamily="34" charset="0"/>
              <a:buNone/>
              <a:defRPr sz="1200" kern="1200">
                <a:solidFill>
                  <a:schemeClr val="tx1"/>
                </a:solidFill>
                <a:latin typeface="+mn-lt"/>
                <a:ea typeface="+mn-ea"/>
                <a:cs typeface="+mn-cs"/>
              </a:defRPr>
            </a:lvl1pPr>
            <a:lvl2pPr marL="180000" indent="-180000" algn="l" defTabSz="914400" rtl="0" eaLnBrk="1" latinLnBrk="0" hangingPunct="1">
              <a:spcBef>
                <a:spcPts val="0"/>
              </a:spcBef>
              <a:spcAft>
                <a:spcPts val="300"/>
              </a:spcAft>
              <a:buClr>
                <a:schemeClr val="accent5"/>
              </a:buClr>
              <a:buFont typeface="Tahoma" panose="020B0604030504040204" pitchFamily="34" charset="0"/>
              <a:buChar char="•"/>
              <a:defRPr sz="1200" kern="1200">
                <a:solidFill>
                  <a:schemeClr val="tx1"/>
                </a:solidFill>
                <a:latin typeface="+mn-lt"/>
                <a:ea typeface="+mn-ea"/>
                <a:cs typeface="+mn-cs"/>
              </a:defRPr>
            </a:lvl2pPr>
            <a:lvl3pPr marL="360000" indent="-180000" algn="l" defTabSz="914400" rtl="0" eaLnBrk="1" latinLnBrk="0" hangingPunct="1">
              <a:spcBef>
                <a:spcPts val="0"/>
              </a:spcBef>
              <a:spcAft>
                <a:spcPts val="300"/>
              </a:spcAft>
              <a:buClr>
                <a:schemeClr val="accent5"/>
              </a:buClr>
              <a:buFont typeface="Tahoma" panose="020B0604030504040204" pitchFamily="34" charset="0"/>
              <a:buChar char="•"/>
              <a:defRPr sz="1200" kern="1200">
                <a:solidFill>
                  <a:schemeClr val="tx1"/>
                </a:solidFill>
                <a:latin typeface="+mn-lt"/>
                <a:ea typeface="+mn-ea"/>
                <a:cs typeface="+mn-cs"/>
              </a:defRPr>
            </a:lvl3pPr>
            <a:lvl4pPr marL="540000" indent="-180000" algn="l" defTabSz="914400" rtl="0" eaLnBrk="1" latinLnBrk="0" hangingPunct="1">
              <a:spcBef>
                <a:spcPts val="0"/>
              </a:spcBef>
              <a:spcAft>
                <a:spcPts val="300"/>
              </a:spcAft>
              <a:buClr>
                <a:schemeClr val="accent5"/>
              </a:buClr>
              <a:buFont typeface="Tahoma" panose="020B0604030504040204" pitchFamily="34" charset="0"/>
              <a:buChar char="•"/>
              <a:defRPr sz="1200" kern="1200">
                <a:solidFill>
                  <a:schemeClr val="tx1"/>
                </a:solidFill>
                <a:latin typeface="+mn-lt"/>
                <a:ea typeface="+mn-ea"/>
                <a:cs typeface="+mn-cs"/>
              </a:defRPr>
            </a:lvl4pPr>
            <a:lvl5pPr marL="720000" indent="-180000" algn="l" defTabSz="914400" rtl="0" eaLnBrk="1" latinLnBrk="0" hangingPunct="1">
              <a:spcBef>
                <a:spcPts val="0"/>
              </a:spcBef>
              <a:spcAft>
                <a:spcPts val="300"/>
              </a:spcAft>
              <a:buClr>
                <a:schemeClr val="accent5"/>
              </a:buClr>
              <a:buFont typeface="Tahoma" panose="020B0604030504040204" pitchFamily="34" charset="0"/>
              <a:buChar char="•"/>
              <a:defRPr sz="1200" kern="1200">
                <a:solidFill>
                  <a:schemeClr val="tx1"/>
                </a:solidFill>
                <a:latin typeface="+mn-lt"/>
                <a:ea typeface="+mn-ea"/>
                <a:cs typeface="+mn-cs"/>
              </a:defRPr>
            </a:lvl5pPr>
            <a:lvl6pPr marL="0" indent="0" algn="l" defTabSz="914400" rtl="0" eaLnBrk="1" latinLnBrk="0" hangingPunct="1">
              <a:spcBef>
                <a:spcPts val="0"/>
              </a:spcBef>
              <a:spcAft>
                <a:spcPts val="600"/>
              </a:spcAft>
              <a:buFont typeface="Arial" pitchFamily="34" charset="0"/>
              <a:buNone/>
              <a:defRPr sz="1200" b="1" kern="1200">
                <a:solidFill>
                  <a:schemeClr val="tx1"/>
                </a:solidFill>
                <a:latin typeface="+mj-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100" dirty="0"/>
          </a:p>
        </p:txBody>
      </p:sp>
      <p:sp>
        <p:nvSpPr>
          <p:cNvPr id="8" name="TextBox 7">
            <a:extLst>
              <a:ext uri="{FF2B5EF4-FFF2-40B4-BE49-F238E27FC236}">
                <a16:creationId xmlns:a16="http://schemas.microsoft.com/office/drawing/2014/main" id="{38A166DB-F96D-2C49-E1B7-90B575B13409}"/>
              </a:ext>
            </a:extLst>
          </p:cNvPr>
          <p:cNvSpPr txBox="1"/>
          <p:nvPr/>
        </p:nvSpPr>
        <p:spPr>
          <a:xfrm>
            <a:off x="366780" y="4238273"/>
            <a:ext cx="7091296" cy="369332"/>
          </a:xfrm>
          <a:prstGeom prst="rect">
            <a:avLst/>
          </a:prstGeom>
          <a:noFill/>
        </p:spPr>
        <p:txBody>
          <a:bodyPr wrap="square" lIns="0" tIns="0" rIns="0" bIns="0" rtlCol="0">
            <a:spAutoFit/>
          </a:bodyPr>
          <a:lstStyle/>
          <a:p>
            <a:pPr marL="171450" marR="0" indent="-171450" defTabSz="914400" eaLnBrk="1" fontAlgn="base" latinLnBrk="0" hangingPunct="1">
              <a:lnSpc>
                <a:spcPct val="100000"/>
              </a:lnSpc>
              <a:spcBef>
                <a:spcPts val="0"/>
              </a:spcBef>
              <a:spcAft>
                <a:spcPct val="0"/>
              </a:spcAft>
              <a:buClrTx/>
              <a:buSzTx/>
              <a:buFont typeface="Wingdings" panose="05000000000000000000" pitchFamily="2" charset="2"/>
              <a:buChar char="§"/>
              <a:tabLst/>
            </a:pPr>
            <a:r>
              <a:rPr kumimoji="0" lang="en-US" sz="1200" b="0" i="0" u="none" strike="noStrike" kern="0" cap="none" spc="0" normalizeH="0" baseline="0" noProof="0" dirty="0">
                <a:ln>
                  <a:noFill/>
                </a:ln>
                <a:solidFill>
                  <a:srgbClr val="000000"/>
                </a:solidFill>
                <a:effectLst/>
                <a:uLnTx/>
                <a:uFillTx/>
              </a:rPr>
              <a:t> </a:t>
            </a:r>
            <a:r>
              <a:rPr lang="en-US" sz="1200" dirty="0"/>
              <a:t>If the user chooses the "Book a Ride" option, they will need to provide the pickup location and destination.</a:t>
            </a:r>
            <a:endParaRPr kumimoji="0" lang="en-US" sz="1200" b="0" i="0" u="none" strike="noStrike" kern="0" cap="none" spc="0" normalizeH="0" baseline="0" noProof="0" dirty="0">
              <a:ln>
                <a:noFill/>
              </a:ln>
              <a:solidFill>
                <a:srgbClr val="000000"/>
              </a:solidFill>
              <a:effectLst/>
              <a:uLnTx/>
              <a:uFillTx/>
            </a:endParaRPr>
          </a:p>
        </p:txBody>
      </p:sp>
      <p:pic>
        <p:nvPicPr>
          <p:cNvPr id="11" name="Picture 10">
            <a:extLst>
              <a:ext uri="{FF2B5EF4-FFF2-40B4-BE49-F238E27FC236}">
                <a16:creationId xmlns:a16="http://schemas.microsoft.com/office/drawing/2014/main" id="{528173FB-EBD9-6CB2-DB5D-873C45FF62ED}"/>
              </a:ext>
            </a:extLst>
          </p:cNvPr>
          <p:cNvPicPr>
            <a:picLocks noChangeAspect="1"/>
          </p:cNvPicPr>
          <p:nvPr/>
        </p:nvPicPr>
        <p:blipFill>
          <a:blip r:embed="rId2"/>
          <a:stretch>
            <a:fillRect/>
          </a:stretch>
        </p:blipFill>
        <p:spPr>
          <a:xfrm>
            <a:off x="366780" y="616777"/>
            <a:ext cx="6616158" cy="3390867"/>
          </a:xfrm>
          <a:prstGeom prst="rect">
            <a:avLst/>
          </a:prstGeom>
        </p:spPr>
      </p:pic>
    </p:spTree>
    <p:extLst>
      <p:ext uri="{BB962C8B-B14F-4D97-AF65-F5344CB8AC3E}">
        <p14:creationId xmlns:p14="http://schemas.microsoft.com/office/powerpoint/2010/main" val="22134545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3053E90-13DF-E83D-1659-ED65DD4E38EF}"/>
              </a:ext>
            </a:extLst>
          </p:cNvPr>
          <p:cNvSpPr>
            <a:spLocks noGrp="1"/>
          </p:cNvSpPr>
          <p:nvPr>
            <p:ph type="title"/>
          </p:nvPr>
        </p:nvSpPr>
        <p:spPr>
          <a:xfrm>
            <a:off x="360364" y="143955"/>
            <a:ext cx="8424001" cy="792000"/>
          </a:xfrm>
        </p:spPr>
        <p:txBody>
          <a:bodyPr anchor="t">
            <a:normAutofit/>
          </a:bodyPr>
          <a:lstStyle/>
          <a:p>
            <a:r>
              <a:rPr lang="en-US" dirty="0"/>
              <a:t>Driver Dashboard</a:t>
            </a:r>
          </a:p>
        </p:txBody>
      </p:sp>
      <p:sp>
        <p:nvSpPr>
          <p:cNvPr id="1033" name="Footer Placeholder 3">
            <a:extLst>
              <a:ext uri="{FF2B5EF4-FFF2-40B4-BE49-F238E27FC236}">
                <a16:creationId xmlns:a16="http://schemas.microsoft.com/office/drawing/2014/main" id="{B7998A32-50B7-DC88-E24B-0C724BBB97FC}"/>
              </a:ext>
            </a:extLst>
          </p:cNvPr>
          <p:cNvSpPr>
            <a:spLocks noGrp="1"/>
          </p:cNvSpPr>
          <p:nvPr>
            <p:ph type="ftr" sz="quarter" idx="11"/>
          </p:nvPr>
        </p:nvSpPr>
        <p:spPr>
          <a:xfrm>
            <a:off x="929391" y="4871601"/>
            <a:ext cx="5220000" cy="108000"/>
          </a:xfrm>
        </p:spPr>
        <p:txBody>
          <a:bodyPr/>
          <a:lstStyle/>
          <a:p>
            <a:endParaRPr lang="de-DE" dirty="0"/>
          </a:p>
        </p:txBody>
      </p:sp>
      <p:sp>
        <p:nvSpPr>
          <p:cNvPr id="4" name="Slide Number Placeholder 3">
            <a:extLst>
              <a:ext uri="{FF2B5EF4-FFF2-40B4-BE49-F238E27FC236}">
                <a16:creationId xmlns:a16="http://schemas.microsoft.com/office/drawing/2014/main" id="{538CBEA3-9E69-5A30-A628-3EC6196A3D53}"/>
              </a:ext>
            </a:extLst>
          </p:cNvPr>
          <p:cNvSpPr>
            <a:spLocks noGrp="1"/>
          </p:cNvSpPr>
          <p:nvPr>
            <p:ph type="sldNum" sz="quarter" idx="12"/>
          </p:nvPr>
        </p:nvSpPr>
        <p:spPr>
          <a:xfrm>
            <a:off x="8604001" y="4871601"/>
            <a:ext cx="180000" cy="108000"/>
          </a:xfrm>
        </p:spPr>
        <p:txBody>
          <a:bodyPr anchor="ctr">
            <a:normAutofit/>
          </a:bodyPr>
          <a:lstStyle/>
          <a:p>
            <a:pPr>
              <a:spcAft>
                <a:spcPts val="600"/>
              </a:spcAft>
            </a:pPr>
            <a:fld id="{AE839375-43AA-4A5D-B991-4343C4570BCB}" type="slidenum">
              <a:rPr lang="de-DE" smtClean="0"/>
              <a:pPr>
                <a:spcAft>
                  <a:spcPts val="600"/>
                </a:spcAft>
              </a:pPr>
              <a:t>8</a:t>
            </a:fld>
            <a:endParaRPr lang="de-DE"/>
          </a:p>
        </p:txBody>
      </p:sp>
      <p:sp>
        <p:nvSpPr>
          <p:cNvPr id="5" name="Subtitle 3">
            <a:extLst>
              <a:ext uri="{FF2B5EF4-FFF2-40B4-BE49-F238E27FC236}">
                <a16:creationId xmlns:a16="http://schemas.microsoft.com/office/drawing/2014/main" id="{2D9E398C-909C-108C-04D0-03A181B9CCF8}"/>
              </a:ext>
            </a:extLst>
          </p:cNvPr>
          <p:cNvSpPr txBox="1">
            <a:spLocks/>
          </p:cNvSpPr>
          <p:nvPr/>
        </p:nvSpPr>
        <p:spPr>
          <a:xfrm>
            <a:off x="87132" y="902400"/>
            <a:ext cx="8424001" cy="2305144"/>
          </a:xfrm>
          <a:prstGeom prst="rect">
            <a:avLst/>
          </a:prstGeom>
        </p:spPr>
        <p:txBody>
          <a:bodyPr/>
          <a:lstStyle>
            <a:lvl1pPr marL="0" indent="0" algn="l" defTabSz="914400" rtl="0" eaLnBrk="1" latinLnBrk="0" hangingPunct="1">
              <a:spcBef>
                <a:spcPts val="0"/>
              </a:spcBef>
              <a:spcAft>
                <a:spcPts val="300"/>
              </a:spcAft>
              <a:buFont typeface="Arial" pitchFamily="34" charset="0"/>
              <a:buNone/>
              <a:defRPr sz="1200" kern="1200">
                <a:solidFill>
                  <a:schemeClr val="tx1"/>
                </a:solidFill>
                <a:latin typeface="+mn-lt"/>
                <a:ea typeface="+mn-ea"/>
                <a:cs typeface="+mn-cs"/>
              </a:defRPr>
            </a:lvl1pPr>
            <a:lvl2pPr marL="180000" indent="-180000" algn="l" defTabSz="914400" rtl="0" eaLnBrk="1" latinLnBrk="0" hangingPunct="1">
              <a:spcBef>
                <a:spcPts val="0"/>
              </a:spcBef>
              <a:spcAft>
                <a:spcPts val="300"/>
              </a:spcAft>
              <a:buClr>
                <a:schemeClr val="accent5"/>
              </a:buClr>
              <a:buFont typeface="Tahoma" panose="020B0604030504040204" pitchFamily="34" charset="0"/>
              <a:buChar char="•"/>
              <a:defRPr sz="1200" kern="1200">
                <a:solidFill>
                  <a:schemeClr val="tx1"/>
                </a:solidFill>
                <a:latin typeface="+mn-lt"/>
                <a:ea typeface="+mn-ea"/>
                <a:cs typeface="+mn-cs"/>
              </a:defRPr>
            </a:lvl2pPr>
            <a:lvl3pPr marL="360000" indent="-180000" algn="l" defTabSz="914400" rtl="0" eaLnBrk="1" latinLnBrk="0" hangingPunct="1">
              <a:spcBef>
                <a:spcPts val="0"/>
              </a:spcBef>
              <a:spcAft>
                <a:spcPts val="300"/>
              </a:spcAft>
              <a:buClr>
                <a:schemeClr val="accent5"/>
              </a:buClr>
              <a:buFont typeface="Tahoma" panose="020B0604030504040204" pitchFamily="34" charset="0"/>
              <a:buChar char="•"/>
              <a:defRPr sz="1200" kern="1200">
                <a:solidFill>
                  <a:schemeClr val="tx1"/>
                </a:solidFill>
                <a:latin typeface="+mn-lt"/>
                <a:ea typeface="+mn-ea"/>
                <a:cs typeface="+mn-cs"/>
              </a:defRPr>
            </a:lvl3pPr>
            <a:lvl4pPr marL="540000" indent="-180000" algn="l" defTabSz="914400" rtl="0" eaLnBrk="1" latinLnBrk="0" hangingPunct="1">
              <a:spcBef>
                <a:spcPts val="0"/>
              </a:spcBef>
              <a:spcAft>
                <a:spcPts val="300"/>
              </a:spcAft>
              <a:buClr>
                <a:schemeClr val="accent5"/>
              </a:buClr>
              <a:buFont typeface="Tahoma" panose="020B0604030504040204" pitchFamily="34" charset="0"/>
              <a:buChar char="•"/>
              <a:defRPr sz="1200" kern="1200">
                <a:solidFill>
                  <a:schemeClr val="tx1"/>
                </a:solidFill>
                <a:latin typeface="+mn-lt"/>
                <a:ea typeface="+mn-ea"/>
                <a:cs typeface="+mn-cs"/>
              </a:defRPr>
            </a:lvl4pPr>
            <a:lvl5pPr marL="720000" indent="-180000" algn="l" defTabSz="914400" rtl="0" eaLnBrk="1" latinLnBrk="0" hangingPunct="1">
              <a:spcBef>
                <a:spcPts val="0"/>
              </a:spcBef>
              <a:spcAft>
                <a:spcPts val="300"/>
              </a:spcAft>
              <a:buClr>
                <a:schemeClr val="accent5"/>
              </a:buClr>
              <a:buFont typeface="Tahoma" panose="020B0604030504040204" pitchFamily="34" charset="0"/>
              <a:buChar char="•"/>
              <a:defRPr sz="1200" kern="1200">
                <a:solidFill>
                  <a:schemeClr val="tx1"/>
                </a:solidFill>
                <a:latin typeface="+mn-lt"/>
                <a:ea typeface="+mn-ea"/>
                <a:cs typeface="+mn-cs"/>
              </a:defRPr>
            </a:lvl5pPr>
            <a:lvl6pPr marL="0" indent="0" algn="l" defTabSz="914400" rtl="0" eaLnBrk="1" latinLnBrk="0" hangingPunct="1">
              <a:spcBef>
                <a:spcPts val="0"/>
              </a:spcBef>
              <a:spcAft>
                <a:spcPts val="600"/>
              </a:spcAft>
              <a:buFont typeface="Arial" pitchFamily="34" charset="0"/>
              <a:buNone/>
              <a:defRPr sz="1200" b="1" kern="1200">
                <a:solidFill>
                  <a:schemeClr val="tx1"/>
                </a:solidFill>
                <a:latin typeface="+mj-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100" dirty="0"/>
          </a:p>
        </p:txBody>
      </p:sp>
      <p:sp>
        <p:nvSpPr>
          <p:cNvPr id="6" name="Subtitle 3">
            <a:extLst>
              <a:ext uri="{FF2B5EF4-FFF2-40B4-BE49-F238E27FC236}">
                <a16:creationId xmlns:a16="http://schemas.microsoft.com/office/drawing/2014/main" id="{B4D56C7F-B524-9035-1AC2-C2624341389B}"/>
              </a:ext>
            </a:extLst>
          </p:cNvPr>
          <p:cNvSpPr txBox="1">
            <a:spLocks/>
          </p:cNvSpPr>
          <p:nvPr/>
        </p:nvSpPr>
        <p:spPr>
          <a:xfrm>
            <a:off x="239532" y="1054800"/>
            <a:ext cx="8424001" cy="2305144"/>
          </a:xfrm>
          <a:prstGeom prst="rect">
            <a:avLst/>
          </a:prstGeom>
        </p:spPr>
        <p:txBody>
          <a:bodyPr/>
          <a:lstStyle>
            <a:lvl1pPr marL="0" indent="0" algn="l" defTabSz="914400" rtl="0" eaLnBrk="1" latinLnBrk="0" hangingPunct="1">
              <a:spcBef>
                <a:spcPts val="0"/>
              </a:spcBef>
              <a:spcAft>
                <a:spcPts val="300"/>
              </a:spcAft>
              <a:buFont typeface="Arial" pitchFamily="34" charset="0"/>
              <a:buNone/>
              <a:defRPr sz="1200" kern="1200">
                <a:solidFill>
                  <a:schemeClr val="tx1"/>
                </a:solidFill>
                <a:latin typeface="+mn-lt"/>
                <a:ea typeface="+mn-ea"/>
                <a:cs typeface="+mn-cs"/>
              </a:defRPr>
            </a:lvl1pPr>
            <a:lvl2pPr marL="180000" indent="-180000" algn="l" defTabSz="914400" rtl="0" eaLnBrk="1" latinLnBrk="0" hangingPunct="1">
              <a:spcBef>
                <a:spcPts val="0"/>
              </a:spcBef>
              <a:spcAft>
                <a:spcPts val="300"/>
              </a:spcAft>
              <a:buClr>
                <a:schemeClr val="accent5"/>
              </a:buClr>
              <a:buFont typeface="Tahoma" panose="020B0604030504040204" pitchFamily="34" charset="0"/>
              <a:buChar char="•"/>
              <a:defRPr sz="1200" kern="1200">
                <a:solidFill>
                  <a:schemeClr val="tx1"/>
                </a:solidFill>
                <a:latin typeface="+mn-lt"/>
                <a:ea typeface="+mn-ea"/>
                <a:cs typeface="+mn-cs"/>
              </a:defRPr>
            </a:lvl2pPr>
            <a:lvl3pPr marL="360000" indent="-180000" algn="l" defTabSz="914400" rtl="0" eaLnBrk="1" latinLnBrk="0" hangingPunct="1">
              <a:spcBef>
                <a:spcPts val="0"/>
              </a:spcBef>
              <a:spcAft>
                <a:spcPts val="300"/>
              </a:spcAft>
              <a:buClr>
                <a:schemeClr val="accent5"/>
              </a:buClr>
              <a:buFont typeface="Tahoma" panose="020B0604030504040204" pitchFamily="34" charset="0"/>
              <a:buChar char="•"/>
              <a:defRPr sz="1200" kern="1200">
                <a:solidFill>
                  <a:schemeClr val="tx1"/>
                </a:solidFill>
                <a:latin typeface="+mn-lt"/>
                <a:ea typeface="+mn-ea"/>
                <a:cs typeface="+mn-cs"/>
              </a:defRPr>
            </a:lvl3pPr>
            <a:lvl4pPr marL="540000" indent="-180000" algn="l" defTabSz="914400" rtl="0" eaLnBrk="1" latinLnBrk="0" hangingPunct="1">
              <a:spcBef>
                <a:spcPts val="0"/>
              </a:spcBef>
              <a:spcAft>
                <a:spcPts val="300"/>
              </a:spcAft>
              <a:buClr>
                <a:schemeClr val="accent5"/>
              </a:buClr>
              <a:buFont typeface="Tahoma" panose="020B0604030504040204" pitchFamily="34" charset="0"/>
              <a:buChar char="•"/>
              <a:defRPr sz="1200" kern="1200">
                <a:solidFill>
                  <a:schemeClr val="tx1"/>
                </a:solidFill>
                <a:latin typeface="+mn-lt"/>
                <a:ea typeface="+mn-ea"/>
                <a:cs typeface="+mn-cs"/>
              </a:defRPr>
            </a:lvl4pPr>
            <a:lvl5pPr marL="720000" indent="-180000" algn="l" defTabSz="914400" rtl="0" eaLnBrk="1" latinLnBrk="0" hangingPunct="1">
              <a:spcBef>
                <a:spcPts val="0"/>
              </a:spcBef>
              <a:spcAft>
                <a:spcPts val="300"/>
              </a:spcAft>
              <a:buClr>
                <a:schemeClr val="accent5"/>
              </a:buClr>
              <a:buFont typeface="Tahoma" panose="020B0604030504040204" pitchFamily="34" charset="0"/>
              <a:buChar char="•"/>
              <a:defRPr sz="1200" kern="1200">
                <a:solidFill>
                  <a:schemeClr val="tx1"/>
                </a:solidFill>
                <a:latin typeface="+mn-lt"/>
                <a:ea typeface="+mn-ea"/>
                <a:cs typeface="+mn-cs"/>
              </a:defRPr>
            </a:lvl5pPr>
            <a:lvl6pPr marL="0" indent="0" algn="l" defTabSz="914400" rtl="0" eaLnBrk="1" latinLnBrk="0" hangingPunct="1">
              <a:spcBef>
                <a:spcPts val="0"/>
              </a:spcBef>
              <a:spcAft>
                <a:spcPts val="600"/>
              </a:spcAft>
              <a:buFont typeface="Arial" pitchFamily="34" charset="0"/>
              <a:buNone/>
              <a:defRPr sz="1200" b="1" kern="1200">
                <a:solidFill>
                  <a:schemeClr val="tx1"/>
                </a:solidFill>
                <a:latin typeface="+mj-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100" dirty="0"/>
          </a:p>
        </p:txBody>
      </p:sp>
      <p:sp>
        <p:nvSpPr>
          <p:cNvPr id="8" name="TextBox 7">
            <a:extLst>
              <a:ext uri="{FF2B5EF4-FFF2-40B4-BE49-F238E27FC236}">
                <a16:creationId xmlns:a16="http://schemas.microsoft.com/office/drawing/2014/main" id="{38A166DB-F96D-2C49-E1B7-90B575B13409}"/>
              </a:ext>
            </a:extLst>
          </p:cNvPr>
          <p:cNvSpPr txBox="1"/>
          <p:nvPr/>
        </p:nvSpPr>
        <p:spPr>
          <a:xfrm>
            <a:off x="366780" y="4238273"/>
            <a:ext cx="7091296" cy="369332"/>
          </a:xfrm>
          <a:prstGeom prst="rect">
            <a:avLst/>
          </a:prstGeom>
          <a:noFill/>
        </p:spPr>
        <p:txBody>
          <a:bodyPr wrap="square" lIns="0" tIns="0" rIns="0" bIns="0" rtlCol="0">
            <a:spAutoFit/>
          </a:bodyPr>
          <a:lstStyle/>
          <a:p>
            <a:pPr marL="171450" marR="0" indent="-171450" defTabSz="914400" eaLnBrk="1" fontAlgn="base" latinLnBrk="0" hangingPunct="1">
              <a:lnSpc>
                <a:spcPct val="100000"/>
              </a:lnSpc>
              <a:spcBef>
                <a:spcPts val="0"/>
              </a:spcBef>
              <a:spcAft>
                <a:spcPct val="0"/>
              </a:spcAft>
              <a:buClrTx/>
              <a:buSzTx/>
              <a:buFont typeface="Wingdings" panose="05000000000000000000" pitchFamily="2" charset="2"/>
              <a:buChar char="§"/>
              <a:tabLst/>
            </a:pPr>
            <a:r>
              <a:rPr kumimoji="0" lang="en-US" sz="1200" b="0" i="0" u="none" strike="noStrike" kern="0" cap="none" spc="0" normalizeH="0" baseline="0" noProof="0" dirty="0">
                <a:ln>
                  <a:noFill/>
                </a:ln>
                <a:solidFill>
                  <a:srgbClr val="000000"/>
                </a:solidFill>
                <a:effectLst/>
                <a:uLnTx/>
                <a:uFillTx/>
              </a:rPr>
              <a:t> </a:t>
            </a:r>
            <a:r>
              <a:rPr lang="en-US" sz="1200" dirty="0"/>
              <a:t>If the user chooses the "Book a Ride" option, they will need to provide the pickup location and destination.</a:t>
            </a:r>
            <a:endParaRPr kumimoji="0" lang="en-US" sz="1200" b="0" i="0" u="none" strike="noStrike" kern="0" cap="none" spc="0" normalizeH="0" baseline="0" noProof="0" dirty="0">
              <a:ln>
                <a:noFill/>
              </a:ln>
              <a:solidFill>
                <a:srgbClr val="000000"/>
              </a:solidFill>
              <a:effectLst/>
              <a:uLnTx/>
              <a:uFillTx/>
            </a:endParaRPr>
          </a:p>
        </p:txBody>
      </p:sp>
      <p:pic>
        <p:nvPicPr>
          <p:cNvPr id="7" name="Picture 6">
            <a:extLst>
              <a:ext uri="{FF2B5EF4-FFF2-40B4-BE49-F238E27FC236}">
                <a16:creationId xmlns:a16="http://schemas.microsoft.com/office/drawing/2014/main" id="{17B3DA1C-A7D6-07E5-B108-ADED35848C8F}"/>
              </a:ext>
            </a:extLst>
          </p:cNvPr>
          <p:cNvPicPr>
            <a:picLocks noChangeAspect="1"/>
          </p:cNvPicPr>
          <p:nvPr/>
        </p:nvPicPr>
        <p:blipFill>
          <a:blip r:embed="rId2"/>
          <a:stretch>
            <a:fillRect/>
          </a:stretch>
        </p:blipFill>
        <p:spPr>
          <a:xfrm>
            <a:off x="366780" y="658457"/>
            <a:ext cx="6513996" cy="3234888"/>
          </a:xfrm>
          <a:prstGeom prst="rect">
            <a:avLst/>
          </a:prstGeom>
        </p:spPr>
      </p:pic>
    </p:spTree>
    <p:extLst>
      <p:ext uri="{BB962C8B-B14F-4D97-AF65-F5344CB8AC3E}">
        <p14:creationId xmlns:p14="http://schemas.microsoft.com/office/powerpoint/2010/main" val="15331801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3053E90-13DF-E83D-1659-ED65DD4E38EF}"/>
              </a:ext>
            </a:extLst>
          </p:cNvPr>
          <p:cNvSpPr>
            <a:spLocks noGrp="1"/>
          </p:cNvSpPr>
          <p:nvPr>
            <p:ph type="title"/>
          </p:nvPr>
        </p:nvSpPr>
        <p:spPr>
          <a:xfrm>
            <a:off x="360364" y="143955"/>
            <a:ext cx="8424001" cy="792000"/>
          </a:xfrm>
        </p:spPr>
        <p:txBody>
          <a:bodyPr anchor="t">
            <a:normAutofit/>
          </a:bodyPr>
          <a:lstStyle/>
          <a:p>
            <a:r>
              <a:rPr lang="en-US" dirty="0"/>
              <a:t>Solution Robustness:</a:t>
            </a:r>
          </a:p>
        </p:txBody>
      </p:sp>
      <p:sp>
        <p:nvSpPr>
          <p:cNvPr id="1033" name="Footer Placeholder 3">
            <a:extLst>
              <a:ext uri="{FF2B5EF4-FFF2-40B4-BE49-F238E27FC236}">
                <a16:creationId xmlns:a16="http://schemas.microsoft.com/office/drawing/2014/main" id="{B7998A32-50B7-DC88-E24B-0C724BBB97FC}"/>
              </a:ext>
            </a:extLst>
          </p:cNvPr>
          <p:cNvSpPr>
            <a:spLocks noGrp="1"/>
          </p:cNvSpPr>
          <p:nvPr>
            <p:ph type="ftr" sz="quarter" idx="11"/>
          </p:nvPr>
        </p:nvSpPr>
        <p:spPr>
          <a:xfrm>
            <a:off x="929391" y="4871601"/>
            <a:ext cx="5220000" cy="108000"/>
          </a:xfrm>
        </p:spPr>
        <p:txBody>
          <a:bodyPr/>
          <a:lstStyle/>
          <a:p>
            <a:endParaRPr lang="de-DE" dirty="0"/>
          </a:p>
        </p:txBody>
      </p:sp>
      <p:sp>
        <p:nvSpPr>
          <p:cNvPr id="4" name="Slide Number Placeholder 3">
            <a:extLst>
              <a:ext uri="{FF2B5EF4-FFF2-40B4-BE49-F238E27FC236}">
                <a16:creationId xmlns:a16="http://schemas.microsoft.com/office/drawing/2014/main" id="{538CBEA3-9E69-5A30-A628-3EC6196A3D53}"/>
              </a:ext>
            </a:extLst>
          </p:cNvPr>
          <p:cNvSpPr>
            <a:spLocks noGrp="1"/>
          </p:cNvSpPr>
          <p:nvPr>
            <p:ph type="sldNum" sz="quarter" idx="12"/>
          </p:nvPr>
        </p:nvSpPr>
        <p:spPr>
          <a:xfrm>
            <a:off x="8604001" y="4871601"/>
            <a:ext cx="180000" cy="108000"/>
          </a:xfrm>
        </p:spPr>
        <p:txBody>
          <a:bodyPr anchor="ctr">
            <a:normAutofit/>
          </a:bodyPr>
          <a:lstStyle/>
          <a:p>
            <a:pPr>
              <a:spcAft>
                <a:spcPts val="600"/>
              </a:spcAft>
            </a:pPr>
            <a:fld id="{AE839375-43AA-4A5D-B991-4343C4570BCB}" type="slidenum">
              <a:rPr lang="de-DE" smtClean="0"/>
              <a:pPr>
                <a:spcAft>
                  <a:spcPts val="600"/>
                </a:spcAft>
              </a:pPr>
              <a:t>9</a:t>
            </a:fld>
            <a:endParaRPr lang="de-DE"/>
          </a:p>
        </p:txBody>
      </p:sp>
      <p:sp>
        <p:nvSpPr>
          <p:cNvPr id="5" name="Subtitle 3">
            <a:extLst>
              <a:ext uri="{FF2B5EF4-FFF2-40B4-BE49-F238E27FC236}">
                <a16:creationId xmlns:a16="http://schemas.microsoft.com/office/drawing/2014/main" id="{2D9E398C-909C-108C-04D0-03A181B9CCF8}"/>
              </a:ext>
            </a:extLst>
          </p:cNvPr>
          <p:cNvSpPr txBox="1">
            <a:spLocks/>
          </p:cNvSpPr>
          <p:nvPr/>
        </p:nvSpPr>
        <p:spPr>
          <a:xfrm>
            <a:off x="87132" y="902400"/>
            <a:ext cx="8424001" cy="2305144"/>
          </a:xfrm>
          <a:prstGeom prst="rect">
            <a:avLst/>
          </a:prstGeom>
        </p:spPr>
        <p:txBody>
          <a:bodyPr/>
          <a:lstStyle>
            <a:lvl1pPr marL="0" indent="0" algn="l" defTabSz="914400" rtl="0" eaLnBrk="1" latinLnBrk="0" hangingPunct="1">
              <a:spcBef>
                <a:spcPts val="0"/>
              </a:spcBef>
              <a:spcAft>
                <a:spcPts val="300"/>
              </a:spcAft>
              <a:buFont typeface="Arial" pitchFamily="34" charset="0"/>
              <a:buNone/>
              <a:defRPr sz="1200" kern="1200">
                <a:solidFill>
                  <a:schemeClr val="tx1"/>
                </a:solidFill>
                <a:latin typeface="+mn-lt"/>
                <a:ea typeface="+mn-ea"/>
                <a:cs typeface="+mn-cs"/>
              </a:defRPr>
            </a:lvl1pPr>
            <a:lvl2pPr marL="180000" indent="-180000" algn="l" defTabSz="914400" rtl="0" eaLnBrk="1" latinLnBrk="0" hangingPunct="1">
              <a:spcBef>
                <a:spcPts val="0"/>
              </a:spcBef>
              <a:spcAft>
                <a:spcPts val="300"/>
              </a:spcAft>
              <a:buClr>
                <a:schemeClr val="accent5"/>
              </a:buClr>
              <a:buFont typeface="Tahoma" panose="020B0604030504040204" pitchFamily="34" charset="0"/>
              <a:buChar char="•"/>
              <a:defRPr sz="1200" kern="1200">
                <a:solidFill>
                  <a:schemeClr val="tx1"/>
                </a:solidFill>
                <a:latin typeface="+mn-lt"/>
                <a:ea typeface="+mn-ea"/>
                <a:cs typeface="+mn-cs"/>
              </a:defRPr>
            </a:lvl2pPr>
            <a:lvl3pPr marL="360000" indent="-180000" algn="l" defTabSz="914400" rtl="0" eaLnBrk="1" latinLnBrk="0" hangingPunct="1">
              <a:spcBef>
                <a:spcPts val="0"/>
              </a:spcBef>
              <a:spcAft>
                <a:spcPts val="300"/>
              </a:spcAft>
              <a:buClr>
                <a:schemeClr val="accent5"/>
              </a:buClr>
              <a:buFont typeface="Tahoma" panose="020B0604030504040204" pitchFamily="34" charset="0"/>
              <a:buChar char="•"/>
              <a:defRPr sz="1200" kern="1200">
                <a:solidFill>
                  <a:schemeClr val="tx1"/>
                </a:solidFill>
                <a:latin typeface="+mn-lt"/>
                <a:ea typeface="+mn-ea"/>
                <a:cs typeface="+mn-cs"/>
              </a:defRPr>
            </a:lvl3pPr>
            <a:lvl4pPr marL="540000" indent="-180000" algn="l" defTabSz="914400" rtl="0" eaLnBrk="1" latinLnBrk="0" hangingPunct="1">
              <a:spcBef>
                <a:spcPts val="0"/>
              </a:spcBef>
              <a:spcAft>
                <a:spcPts val="300"/>
              </a:spcAft>
              <a:buClr>
                <a:schemeClr val="accent5"/>
              </a:buClr>
              <a:buFont typeface="Tahoma" panose="020B0604030504040204" pitchFamily="34" charset="0"/>
              <a:buChar char="•"/>
              <a:defRPr sz="1200" kern="1200">
                <a:solidFill>
                  <a:schemeClr val="tx1"/>
                </a:solidFill>
                <a:latin typeface="+mn-lt"/>
                <a:ea typeface="+mn-ea"/>
                <a:cs typeface="+mn-cs"/>
              </a:defRPr>
            </a:lvl4pPr>
            <a:lvl5pPr marL="720000" indent="-180000" algn="l" defTabSz="914400" rtl="0" eaLnBrk="1" latinLnBrk="0" hangingPunct="1">
              <a:spcBef>
                <a:spcPts val="0"/>
              </a:spcBef>
              <a:spcAft>
                <a:spcPts val="300"/>
              </a:spcAft>
              <a:buClr>
                <a:schemeClr val="accent5"/>
              </a:buClr>
              <a:buFont typeface="Tahoma" panose="020B0604030504040204" pitchFamily="34" charset="0"/>
              <a:buChar char="•"/>
              <a:defRPr sz="1200" kern="1200">
                <a:solidFill>
                  <a:schemeClr val="tx1"/>
                </a:solidFill>
                <a:latin typeface="+mn-lt"/>
                <a:ea typeface="+mn-ea"/>
                <a:cs typeface="+mn-cs"/>
              </a:defRPr>
            </a:lvl5pPr>
            <a:lvl6pPr marL="0" indent="0" algn="l" defTabSz="914400" rtl="0" eaLnBrk="1" latinLnBrk="0" hangingPunct="1">
              <a:spcBef>
                <a:spcPts val="0"/>
              </a:spcBef>
              <a:spcAft>
                <a:spcPts val="600"/>
              </a:spcAft>
              <a:buFont typeface="Arial" pitchFamily="34" charset="0"/>
              <a:buNone/>
              <a:defRPr sz="1200" b="1" kern="1200">
                <a:solidFill>
                  <a:schemeClr val="tx1"/>
                </a:solidFill>
                <a:latin typeface="+mj-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100" dirty="0"/>
          </a:p>
        </p:txBody>
      </p:sp>
      <p:sp>
        <p:nvSpPr>
          <p:cNvPr id="6" name="Subtitle 3">
            <a:extLst>
              <a:ext uri="{FF2B5EF4-FFF2-40B4-BE49-F238E27FC236}">
                <a16:creationId xmlns:a16="http://schemas.microsoft.com/office/drawing/2014/main" id="{B4D56C7F-B524-9035-1AC2-C2624341389B}"/>
              </a:ext>
            </a:extLst>
          </p:cNvPr>
          <p:cNvSpPr txBox="1">
            <a:spLocks/>
          </p:cNvSpPr>
          <p:nvPr/>
        </p:nvSpPr>
        <p:spPr>
          <a:xfrm>
            <a:off x="239532" y="1054800"/>
            <a:ext cx="8424001" cy="2305144"/>
          </a:xfrm>
          <a:prstGeom prst="rect">
            <a:avLst/>
          </a:prstGeom>
        </p:spPr>
        <p:txBody>
          <a:bodyPr/>
          <a:lstStyle>
            <a:lvl1pPr marL="0" indent="0" algn="l" defTabSz="914400" rtl="0" eaLnBrk="1" latinLnBrk="0" hangingPunct="1">
              <a:spcBef>
                <a:spcPts val="0"/>
              </a:spcBef>
              <a:spcAft>
                <a:spcPts val="300"/>
              </a:spcAft>
              <a:buFont typeface="Arial" pitchFamily="34" charset="0"/>
              <a:buNone/>
              <a:defRPr sz="1200" kern="1200">
                <a:solidFill>
                  <a:schemeClr val="tx1"/>
                </a:solidFill>
                <a:latin typeface="+mn-lt"/>
                <a:ea typeface="+mn-ea"/>
                <a:cs typeface="+mn-cs"/>
              </a:defRPr>
            </a:lvl1pPr>
            <a:lvl2pPr marL="180000" indent="-180000" algn="l" defTabSz="914400" rtl="0" eaLnBrk="1" latinLnBrk="0" hangingPunct="1">
              <a:spcBef>
                <a:spcPts val="0"/>
              </a:spcBef>
              <a:spcAft>
                <a:spcPts val="300"/>
              </a:spcAft>
              <a:buClr>
                <a:schemeClr val="accent5"/>
              </a:buClr>
              <a:buFont typeface="Tahoma" panose="020B0604030504040204" pitchFamily="34" charset="0"/>
              <a:buChar char="•"/>
              <a:defRPr sz="1200" kern="1200">
                <a:solidFill>
                  <a:schemeClr val="tx1"/>
                </a:solidFill>
                <a:latin typeface="+mn-lt"/>
                <a:ea typeface="+mn-ea"/>
                <a:cs typeface="+mn-cs"/>
              </a:defRPr>
            </a:lvl2pPr>
            <a:lvl3pPr marL="360000" indent="-180000" algn="l" defTabSz="914400" rtl="0" eaLnBrk="1" latinLnBrk="0" hangingPunct="1">
              <a:spcBef>
                <a:spcPts val="0"/>
              </a:spcBef>
              <a:spcAft>
                <a:spcPts val="300"/>
              </a:spcAft>
              <a:buClr>
                <a:schemeClr val="accent5"/>
              </a:buClr>
              <a:buFont typeface="Tahoma" panose="020B0604030504040204" pitchFamily="34" charset="0"/>
              <a:buChar char="•"/>
              <a:defRPr sz="1200" kern="1200">
                <a:solidFill>
                  <a:schemeClr val="tx1"/>
                </a:solidFill>
                <a:latin typeface="+mn-lt"/>
                <a:ea typeface="+mn-ea"/>
                <a:cs typeface="+mn-cs"/>
              </a:defRPr>
            </a:lvl3pPr>
            <a:lvl4pPr marL="540000" indent="-180000" algn="l" defTabSz="914400" rtl="0" eaLnBrk="1" latinLnBrk="0" hangingPunct="1">
              <a:spcBef>
                <a:spcPts val="0"/>
              </a:spcBef>
              <a:spcAft>
                <a:spcPts val="300"/>
              </a:spcAft>
              <a:buClr>
                <a:schemeClr val="accent5"/>
              </a:buClr>
              <a:buFont typeface="Tahoma" panose="020B0604030504040204" pitchFamily="34" charset="0"/>
              <a:buChar char="•"/>
              <a:defRPr sz="1200" kern="1200">
                <a:solidFill>
                  <a:schemeClr val="tx1"/>
                </a:solidFill>
                <a:latin typeface="+mn-lt"/>
                <a:ea typeface="+mn-ea"/>
                <a:cs typeface="+mn-cs"/>
              </a:defRPr>
            </a:lvl4pPr>
            <a:lvl5pPr marL="720000" indent="-180000" algn="l" defTabSz="914400" rtl="0" eaLnBrk="1" latinLnBrk="0" hangingPunct="1">
              <a:spcBef>
                <a:spcPts val="0"/>
              </a:spcBef>
              <a:spcAft>
                <a:spcPts val="300"/>
              </a:spcAft>
              <a:buClr>
                <a:schemeClr val="accent5"/>
              </a:buClr>
              <a:buFont typeface="Tahoma" panose="020B0604030504040204" pitchFamily="34" charset="0"/>
              <a:buChar char="•"/>
              <a:defRPr sz="1200" kern="1200">
                <a:solidFill>
                  <a:schemeClr val="tx1"/>
                </a:solidFill>
                <a:latin typeface="+mn-lt"/>
                <a:ea typeface="+mn-ea"/>
                <a:cs typeface="+mn-cs"/>
              </a:defRPr>
            </a:lvl5pPr>
            <a:lvl6pPr marL="0" indent="0" algn="l" defTabSz="914400" rtl="0" eaLnBrk="1" latinLnBrk="0" hangingPunct="1">
              <a:spcBef>
                <a:spcPts val="0"/>
              </a:spcBef>
              <a:spcAft>
                <a:spcPts val="600"/>
              </a:spcAft>
              <a:buFont typeface="Arial" pitchFamily="34" charset="0"/>
              <a:buNone/>
              <a:defRPr sz="1200" b="1" kern="1200">
                <a:solidFill>
                  <a:schemeClr val="tx1"/>
                </a:solidFill>
                <a:latin typeface="+mj-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100" dirty="0"/>
          </a:p>
        </p:txBody>
      </p:sp>
      <p:sp>
        <p:nvSpPr>
          <p:cNvPr id="8" name="TextBox 7">
            <a:extLst>
              <a:ext uri="{FF2B5EF4-FFF2-40B4-BE49-F238E27FC236}">
                <a16:creationId xmlns:a16="http://schemas.microsoft.com/office/drawing/2014/main" id="{38A166DB-F96D-2C49-E1B7-90B575B13409}"/>
              </a:ext>
            </a:extLst>
          </p:cNvPr>
          <p:cNvSpPr txBox="1"/>
          <p:nvPr/>
        </p:nvSpPr>
        <p:spPr>
          <a:xfrm>
            <a:off x="359635" y="750000"/>
            <a:ext cx="7091296" cy="2031325"/>
          </a:xfrm>
          <a:prstGeom prst="rect">
            <a:avLst/>
          </a:prstGeom>
          <a:noFill/>
        </p:spPr>
        <p:txBody>
          <a:bodyPr wrap="square" lIns="0" tIns="0" rIns="0" bIns="0" rtlCol="0">
            <a:spAutoFit/>
          </a:bodyPr>
          <a:lstStyle/>
          <a:p>
            <a:pPr marL="171450" marR="0" indent="-171450" defTabSz="914400" eaLnBrk="1" fontAlgn="base" latinLnBrk="0" hangingPunct="1">
              <a:lnSpc>
                <a:spcPct val="100000"/>
              </a:lnSpc>
              <a:spcBef>
                <a:spcPts val="0"/>
              </a:spcBef>
              <a:spcAft>
                <a:spcPct val="0"/>
              </a:spcAft>
              <a:buClrTx/>
              <a:buSzTx/>
              <a:buFont typeface="Wingdings" panose="05000000000000000000" pitchFamily="2" charset="2"/>
              <a:buChar char="Ø"/>
              <a:tabLst/>
            </a:pPr>
            <a:r>
              <a:rPr kumimoji="0" lang="en-US" sz="1200" b="0" i="0" u="none" strike="noStrike" kern="0" cap="none" spc="0" normalizeH="0" baseline="0" noProof="0" dirty="0">
                <a:ln>
                  <a:noFill/>
                </a:ln>
                <a:solidFill>
                  <a:srgbClr val="000000"/>
                </a:solidFill>
                <a:effectLst/>
                <a:uLnTx/>
                <a:uFillTx/>
              </a:rPr>
              <a:t>Real-Time Updates: Thanks to the integration of the Google Maps API, the app provides accurate real-time updates about the ride, including estimated time of arrival, route changes, and distance left, ensuring users are always informed.</a:t>
            </a:r>
          </a:p>
          <a:p>
            <a:pPr marL="171450" marR="0" indent="-171450" defTabSz="914400" eaLnBrk="1" fontAlgn="base" latinLnBrk="0" hangingPunct="1">
              <a:lnSpc>
                <a:spcPct val="100000"/>
              </a:lnSpc>
              <a:spcBef>
                <a:spcPts val="0"/>
              </a:spcBef>
              <a:spcAft>
                <a:spcPct val="0"/>
              </a:spcAft>
              <a:buClrTx/>
              <a:buSzTx/>
              <a:buFont typeface="Wingdings" panose="05000000000000000000" pitchFamily="2" charset="2"/>
              <a:buChar char="Ø"/>
              <a:tabLst/>
            </a:pPr>
            <a:endParaRPr kumimoji="0" lang="en-US" sz="1200" b="0" i="0" u="none" strike="noStrike" kern="0" cap="none" spc="0" normalizeH="0" baseline="0" noProof="0" dirty="0">
              <a:ln>
                <a:noFill/>
              </a:ln>
              <a:solidFill>
                <a:srgbClr val="000000"/>
              </a:solidFill>
              <a:effectLst/>
              <a:uLnTx/>
              <a:uFillTx/>
            </a:endParaRPr>
          </a:p>
          <a:p>
            <a:pPr marL="171450" marR="0" indent="-171450" defTabSz="914400" eaLnBrk="1" fontAlgn="base" latinLnBrk="0" hangingPunct="1">
              <a:lnSpc>
                <a:spcPct val="100000"/>
              </a:lnSpc>
              <a:spcBef>
                <a:spcPts val="0"/>
              </a:spcBef>
              <a:spcAft>
                <a:spcPct val="0"/>
              </a:spcAft>
              <a:buClrTx/>
              <a:buSzTx/>
              <a:buFont typeface="Wingdings" panose="05000000000000000000" pitchFamily="2" charset="2"/>
              <a:buChar char="Ø"/>
              <a:tabLst/>
            </a:pPr>
            <a:r>
              <a:rPr kumimoji="0" lang="en-US" sz="1200" b="0" i="0" u="none" strike="noStrike" kern="0" cap="none" spc="0" normalizeH="0" baseline="0" noProof="0" dirty="0">
                <a:ln>
                  <a:noFill/>
                </a:ln>
                <a:solidFill>
                  <a:srgbClr val="000000"/>
                </a:solidFill>
                <a:effectLst/>
                <a:uLnTx/>
                <a:uFillTx/>
              </a:rPr>
              <a:t>User Input Flexibility: The application can handle varying user inputs, such as multiple pickup points, different destinations, or last-minute changes in ride details. The system adapts well to these variations.</a:t>
            </a:r>
          </a:p>
          <a:p>
            <a:pPr marR="0" defTabSz="914400" eaLnBrk="1" fontAlgn="base" latinLnBrk="0" hangingPunct="1">
              <a:lnSpc>
                <a:spcPct val="100000"/>
              </a:lnSpc>
              <a:spcBef>
                <a:spcPts val="0"/>
              </a:spcBef>
              <a:spcAft>
                <a:spcPct val="0"/>
              </a:spcAft>
              <a:buClrTx/>
              <a:buSzTx/>
              <a:tabLst/>
            </a:pPr>
            <a:endParaRPr kumimoji="0" lang="en-US" sz="1200" b="0" i="0" u="none" strike="noStrike" kern="0" cap="none" spc="0" normalizeH="0" baseline="0" noProof="0" dirty="0">
              <a:ln>
                <a:noFill/>
              </a:ln>
              <a:solidFill>
                <a:srgbClr val="000000"/>
              </a:solidFill>
              <a:effectLst/>
              <a:uLnTx/>
              <a:uFillTx/>
            </a:endParaRPr>
          </a:p>
          <a:p>
            <a:pPr marR="0" defTabSz="914400" eaLnBrk="1" fontAlgn="base" latinLnBrk="0" hangingPunct="1">
              <a:lnSpc>
                <a:spcPct val="100000"/>
              </a:lnSpc>
              <a:spcBef>
                <a:spcPts val="0"/>
              </a:spcBef>
              <a:spcAft>
                <a:spcPct val="0"/>
              </a:spcAft>
              <a:buClrTx/>
              <a:buSzTx/>
              <a:tabLst/>
            </a:pPr>
            <a:endParaRPr lang="en-US" sz="1200" kern="0" dirty="0">
              <a:solidFill>
                <a:srgbClr val="000000"/>
              </a:solidFill>
            </a:endParaRPr>
          </a:p>
          <a:p>
            <a:pPr marR="0" defTabSz="914400" eaLnBrk="1" fontAlgn="base" latinLnBrk="0" hangingPunct="1">
              <a:lnSpc>
                <a:spcPct val="100000"/>
              </a:lnSpc>
              <a:spcBef>
                <a:spcPts val="0"/>
              </a:spcBef>
              <a:spcAft>
                <a:spcPct val="0"/>
              </a:spcAft>
              <a:buClrTx/>
              <a:buSzTx/>
              <a:tabLst/>
            </a:pPr>
            <a:r>
              <a:rPr kumimoji="0" lang="en-US" sz="1200" b="0" i="0" u="none" strike="noStrike" kern="0" cap="none" spc="0" normalizeH="0" baseline="0" noProof="0" dirty="0">
                <a:ln>
                  <a:noFill/>
                </a:ln>
                <a:solidFill>
                  <a:srgbClr val="000000"/>
                </a:solidFill>
                <a:effectLst/>
                <a:uLnTx/>
                <a:uFillTx/>
              </a:rPr>
              <a:t>This level of robustness ensures that UTEL is a reliable solution for daily commuters, even in dynamic and unpredictable environments."</a:t>
            </a:r>
          </a:p>
        </p:txBody>
      </p:sp>
    </p:spTree>
    <p:extLst>
      <p:ext uri="{BB962C8B-B14F-4D97-AF65-F5344CB8AC3E}">
        <p14:creationId xmlns:p14="http://schemas.microsoft.com/office/powerpoint/2010/main" val="301493758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WNOCDCHECK" val="-1"/>
</p:tagLst>
</file>

<file path=ppt/theme/theme1.xml><?xml version="1.0" encoding="utf-8"?>
<a:theme xmlns:a="http://schemas.openxmlformats.org/drawingml/2006/main" name="ZF AG">
  <a:themeElements>
    <a:clrScheme name="Benutzerdefiniert 3">
      <a:dk1>
        <a:srgbClr val="000000"/>
      </a:dk1>
      <a:lt1>
        <a:srgbClr val="FFFFFF"/>
      </a:lt1>
      <a:dk2>
        <a:srgbClr val="00ABE7"/>
      </a:dk2>
      <a:lt2>
        <a:srgbClr val="ACBBC5"/>
      </a:lt2>
      <a:accent1>
        <a:srgbClr val="768E9F"/>
      </a:accent1>
      <a:accent2>
        <a:srgbClr val="93D5F6"/>
      </a:accent2>
      <a:accent3>
        <a:srgbClr val="CEEBFC"/>
      </a:accent3>
      <a:accent4>
        <a:srgbClr val="475968"/>
      </a:accent4>
      <a:accent5>
        <a:srgbClr val="0057B7"/>
      </a:accent5>
      <a:accent6>
        <a:srgbClr val="2EBEEF"/>
      </a:accent6>
      <a:hlink>
        <a:srgbClr val="0057B7"/>
      </a:hlink>
      <a:folHlink>
        <a:srgbClr val="768E9F"/>
      </a:folHlink>
    </a:clrScheme>
    <a:fontScheme name="© ZF Friedrichshafen AG">
      <a:majorFont>
        <a:latin typeface="Tahoma"/>
        <a:ea typeface=""/>
        <a:cs typeface=""/>
      </a:majorFont>
      <a:minorFont>
        <a:latin typeface="Tahoma"/>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2"/>
        </a:solidFill>
        <a:ln w="12700" cap="flat" cmpd="sng" algn="ctr">
          <a:noFill/>
          <a:prstDash val="solid"/>
        </a:ln>
        <a:effectLst/>
      </a:spPr>
      <a:bodyPr rot="0" spcFirstLastPara="0" vertOverflow="overflow" horzOverflow="overflow" vert="horz" wrap="square" lIns="90000" tIns="90000" rIns="90000" bIns="90000" numCol="1" spcCol="0" rtlCol="0" fromWordArt="0" anchor="ctr" anchorCtr="0" forceAA="0" compatLnSpc="1">
        <a:prstTxWarp prst="textNoShape">
          <a:avLst/>
        </a:prstTxWarp>
        <a:noAutofit/>
      </a:bodyPr>
      <a:lstStyle>
        <a:defPPr marL="0" marR="0" indent="0" algn="ctr" defTabSz="914400" eaLnBrk="1" fontAlgn="base" latinLnBrk="0" hangingPunct="1">
          <a:lnSpc>
            <a:spcPct val="100000"/>
          </a:lnSpc>
          <a:spcBef>
            <a:spcPts val="0"/>
          </a:spcBef>
          <a:spcAft>
            <a:spcPct val="0"/>
          </a:spcAft>
          <a:buClrTx/>
          <a:buSzTx/>
          <a:buFontTx/>
          <a:buNone/>
          <a:tabLst/>
          <a:defRPr kumimoji="0" sz="1200" b="0" i="0" u="none" strike="noStrike" kern="0" cap="none" spc="0" normalizeH="0" baseline="0" noProof="0" dirty="0" err="1" smtClean="0">
            <a:ln>
              <a:noFill/>
            </a:ln>
            <a:effectLst/>
            <a:uLnTx/>
            <a:uFillTx/>
            <a:latin typeface="Tahoma"/>
            <a:ea typeface="+mn-ea"/>
            <a:cs typeface="Tahoma" pitchFamily="34" charset="0"/>
          </a:defRPr>
        </a:defPPr>
      </a:lstStyle>
    </a:spDef>
    <a:lnDef>
      <a:spPr>
        <a:noFill/>
        <a:ln w="6350" cap="rnd" cmpd="sng" algn="ctr">
          <a:solidFill>
            <a:schemeClr val="bg2"/>
          </a:solidFill>
          <a:prstDash val="solid"/>
          <a:round/>
        </a:ln>
        <a:effectLst/>
      </a:spPr>
      <a:bodyPr/>
      <a:lstStyle/>
    </a:lnDef>
    <a:txDef>
      <a:spPr>
        <a:noFill/>
      </a:spPr>
      <a:bodyPr wrap="square" lIns="0" tIns="0" rIns="0" bIns="0" rtlCol="0">
        <a:spAutoFit/>
      </a:bodyPr>
      <a:lstStyle>
        <a:defPPr marL="0" marR="0" indent="0" defTabSz="914400" eaLnBrk="1" fontAlgn="base" latinLnBrk="0" hangingPunct="1">
          <a:lnSpc>
            <a:spcPct val="100000"/>
          </a:lnSpc>
          <a:spcBef>
            <a:spcPts val="0"/>
          </a:spcBef>
          <a:spcAft>
            <a:spcPct val="0"/>
          </a:spcAft>
          <a:buClrTx/>
          <a:buSzTx/>
          <a:buFontTx/>
          <a:buNone/>
          <a:tabLst/>
          <a:defRPr kumimoji="0" sz="1200" b="0" i="0" u="none" strike="noStrike" kern="0" cap="none" spc="0" normalizeH="0" baseline="0" noProof="0" dirty="0" smtClean="0">
            <a:ln>
              <a:noFill/>
            </a:ln>
            <a:solidFill>
              <a:srgbClr val="000000"/>
            </a:solidFill>
            <a:effectLst/>
            <a:uLnTx/>
            <a:uFillTx/>
          </a:defRPr>
        </a:defPPr>
      </a:lstStyle>
    </a:txDef>
  </a:objectDefaults>
  <a:extraClrSchemeLst/>
  <a:custClrLst>
    <a:custClr name="ZF Cyan 100%">
      <a:srgbClr val="00ABE7"/>
    </a:custClr>
    <a:custClr name="ZF Cyan 75%">
      <a:srgbClr val="2EBEEF"/>
    </a:custClr>
    <a:custClr name="ZF Cyan 50%">
      <a:srgbClr val="93D5F6"/>
    </a:custClr>
    <a:custClr name="ZF Cyan 25%">
      <a:srgbClr val="CEEBFC"/>
    </a:custClr>
    <a:custClr>
      <a:srgbClr val="FFFFFF"/>
    </a:custClr>
    <a:custClr name="ZF Blue / 1. Step color gradient">
      <a:srgbClr val="0057B7"/>
    </a:custClr>
    <a:custClr name="ZF Dark Blue / 2. Step color gradient">
      <a:srgbClr val="000828"/>
    </a:custClr>
    <a:custClr name="ZF Middle Blue">
      <a:srgbClr val="00265F"/>
    </a:custClr>
    <a:custClr>
      <a:srgbClr val="FFFFFF"/>
    </a:custClr>
    <a:custClr name="ZF Red">
      <a:srgbClr val="E52330"/>
    </a:custClr>
    <a:custClr name="ZF Black 100%">
      <a:srgbClr val="000000"/>
    </a:custClr>
    <a:custClr name="ZF Gray 800">
      <a:srgbClr val="475968"/>
    </a:custClr>
    <a:custClr name="ZF Gray 500">
      <a:srgbClr val="768E9F"/>
    </a:custClr>
    <a:custClr name="ZF Gray 300">
      <a:srgbClr val="ACBBC5"/>
    </a:custClr>
    <a:custClr>
      <a:srgbClr val="FFFFFF"/>
    </a:custClr>
    <a:custClr>
      <a:srgbClr val="FFFFFF"/>
    </a:custClr>
    <a:custClr>
      <a:srgbClr val="FFFFFF"/>
    </a:custClr>
    <a:custClr>
      <a:srgbClr val="FFFFFF"/>
    </a:custClr>
    <a:custClr>
      <a:srgbClr val="FFFFFF"/>
    </a:custClr>
    <a:custClr>
      <a:srgbClr val="FFFFFF"/>
    </a:custClr>
    <a:custClr name="ZF Aqua 100% (Chart color)">
      <a:srgbClr val="00A7AB"/>
    </a:custClr>
    <a:custClr name="ZF Aqua 50% (Chart color)">
      <a:srgbClr val="A2D3D6"/>
    </a:custClr>
    <a:custClr name="ZF Purple 100% (Chart color)">
      <a:srgbClr val="524E9C"/>
    </a:custClr>
    <a:custClr name="ZF Purple 50% (Chart color)">
      <a:srgbClr val="A6A1D0"/>
    </a:custClr>
    <a:custClr name="ZF Orange 100% (Chart color)">
      <a:srgbClr val="F28A3D"/>
    </a:custClr>
    <a:custClr name="ZF Orange 50% (Chart color)">
      <a:srgbClr val="FAC89F"/>
    </a:custClr>
  </a:custClrLst>
  <a:extLst>
    <a:ext uri="{05A4C25C-085E-4340-85A3-A5531E510DB2}">
      <thm15:themeFamily xmlns:thm15="http://schemas.microsoft.com/office/thememl/2012/main" name="master_zf.potx" id="{CAF5F669-7675-41AC-956B-2EA76426BC6F}" vid="{B83BB406-A4FC-4944-A9D3-6B3630D0800A}"/>
    </a:ext>
  </a:extLst>
</a:theme>
</file>

<file path=ppt/theme/theme2.xml><?xml version="1.0" encoding="utf-8"?>
<a:theme xmlns:a="http://schemas.openxmlformats.org/drawingml/2006/main" name="Larissa">
  <a:themeElements>
    <a:clrScheme name="© ZF Friedrichshafen AG">
      <a:dk1>
        <a:srgbClr val="000000"/>
      </a:dk1>
      <a:lt1>
        <a:srgbClr val="FFFFFF"/>
      </a:lt1>
      <a:dk2>
        <a:srgbClr val="00ABE7"/>
      </a:dk2>
      <a:lt2>
        <a:srgbClr val="BFBFBF"/>
      </a:lt2>
      <a:accent1>
        <a:srgbClr val="7FA5BC"/>
      </a:accent1>
      <a:accent2>
        <a:srgbClr val="7FD5F3"/>
      </a:accent2>
      <a:accent3>
        <a:srgbClr val="BFEAF9"/>
      </a:accent3>
      <a:accent4>
        <a:srgbClr val="004D7A"/>
      </a:accent4>
      <a:accent5>
        <a:srgbClr val="1179BF"/>
      </a:accent5>
      <a:accent6>
        <a:srgbClr val="81BCDF"/>
      </a:accent6>
      <a:hlink>
        <a:srgbClr val="00ABE7"/>
      </a:hlink>
      <a:folHlink>
        <a:srgbClr val="7FD5F3"/>
      </a:folHlink>
    </a:clrScheme>
    <a:fontScheme name="© ZF Friedrichshafen AG">
      <a:majorFont>
        <a:latin typeface="Tahoma"/>
        <a:ea typeface=""/>
        <a:cs typeface=""/>
      </a:majorFont>
      <a:minorFont>
        <a:latin typeface="Tahoma"/>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Larissa">
  <a:themeElements>
    <a:clrScheme name="© ZF Friedrichshafen AG">
      <a:dk1>
        <a:srgbClr val="000000"/>
      </a:dk1>
      <a:lt1>
        <a:srgbClr val="FFFFFF"/>
      </a:lt1>
      <a:dk2>
        <a:srgbClr val="00ABE7"/>
      </a:dk2>
      <a:lt2>
        <a:srgbClr val="BFBFBF"/>
      </a:lt2>
      <a:accent1>
        <a:srgbClr val="7FA5BC"/>
      </a:accent1>
      <a:accent2>
        <a:srgbClr val="7FD5F3"/>
      </a:accent2>
      <a:accent3>
        <a:srgbClr val="BFEAF9"/>
      </a:accent3>
      <a:accent4>
        <a:srgbClr val="004D7A"/>
      </a:accent4>
      <a:accent5>
        <a:srgbClr val="1179BF"/>
      </a:accent5>
      <a:accent6>
        <a:srgbClr val="81BCDF"/>
      </a:accent6>
      <a:hlink>
        <a:srgbClr val="00ABE7"/>
      </a:hlink>
      <a:folHlink>
        <a:srgbClr val="7FD5F3"/>
      </a:folHlink>
    </a:clrScheme>
    <a:fontScheme name="© ZF Friedrichshafen AG">
      <a:majorFont>
        <a:latin typeface="Tahoma"/>
        <a:ea typeface=""/>
        <a:cs typeface=""/>
      </a:majorFont>
      <a:minorFont>
        <a:latin typeface="Tahoma"/>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4459D92636BE74F9A0967E31BF83723" ma:contentTypeVersion="2" ma:contentTypeDescription="Create a new document." ma:contentTypeScope="" ma:versionID="e28dedee549430a5f4b06fb620133969">
  <xsd:schema xmlns:xsd="http://www.w3.org/2001/XMLSchema" xmlns:xs="http://www.w3.org/2001/XMLSchema" xmlns:p="http://schemas.microsoft.com/office/2006/metadata/properties" xmlns:ns2="638bfdfe-c103-4b57-b6f6-f487bab09181" targetNamespace="http://schemas.microsoft.com/office/2006/metadata/properties" ma:root="true" ma:fieldsID="4a7587e001366cd114258204cd2aed8a" ns2:_="">
    <xsd:import namespace="638bfdfe-c103-4b57-b6f6-f487bab09181"/>
    <xsd:element name="properties">
      <xsd:complexType>
        <xsd:sequence>
          <xsd:element name="documentManagement">
            <xsd:complexType>
              <xsd:all>
                <xsd:element ref="ns2:SharedWithUsers" minOccurs="0"/>
                <xsd:element ref="ns2: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38bfdfe-c103-4b57-b6f6-f487bab09181"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FA4150B0-9C7C-48BF-8871-01D59E024E9C}">
  <ds:schemaRefs>
    <ds:schemaRef ds:uri="638bfdfe-c103-4b57-b6f6-f487bab09181"/>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DDA0BA8E-434D-48CF-8C42-C96ADE6F01B2}">
  <ds:schemaRefs>
    <ds:schemaRef ds:uri="http://schemas.microsoft.com/sharepoint/v3/contenttype/forms"/>
  </ds:schemaRefs>
</ds:datastoreItem>
</file>

<file path=customXml/itemProps3.xml><?xml version="1.0" encoding="utf-8"?>
<ds:datastoreItem xmlns:ds="http://schemas.openxmlformats.org/officeDocument/2006/customXml" ds:itemID="{3EB2723D-E575-4EAD-92D1-8B559EDD9A9D}">
  <ds:schemaRefs>
    <ds:schemaRef ds:uri="http://purl.org/dc/dcmitype/"/>
    <ds:schemaRef ds:uri="http://schemas.microsoft.com/office/2006/metadata/properties"/>
    <ds:schemaRef ds:uri="638bfdfe-c103-4b57-b6f6-f487bab09181"/>
    <ds:schemaRef ds:uri="http://www.w3.org/XML/1998/namespace"/>
    <ds:schemaRef ds:uri="http://purl.org/dc/terms/"/>
    <ds:schemaRef ds:uri="http://schemas.microsoft.com/office/2006/documentManagement/types"/>
    <ds:schemaRef ds:uri="http://purl.org/dc/elements/1.1/"/>
    <ds:schemaRef ds:uri="http://schemas.microsoft.com/office/infopath/2007/PartnerControls"/>
    <ds:schemaRef ds:uri="http://schemas.openxmlformats.org/package/2006/metadata/core-properties"/>
  </ds:schemaRefs>
</ds:datastoreItem>
</file>

<file path=docProps/app.xml><?xml version="1.0" encoding="utf-8"?>
<Properties xmlns="http://schemas.openxmlformats.org/officeDocument/2006/extended-properties" xmlns:vt="http://schemas.openxmlformats.org/officeDocument/2006/docPropsVTypes">
  <Template/>
  <TotalTime>0</TotalTime>
  <Words>704</Words>
  <Application>Microsoft Office PowerPoint</Application>
  <PresentationFormat>On-screen Show (16:9)</PresentationFormat>
  <Paragraphs>66</Paragraphs>
  <Slides>12</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Arial</vt:lpstr>
      <vt:lpstr>Calibri</vt:lpstr>
      <vt:lpstr>Tahoma</vt:lpstr>
      <vt:lpstr>Wingdings</vt:lpstr>
      <vt:lpstr>ZF AG</vt:lpstr>
      <vt:lpstr>ZLift-Loop UTEL</vt:lpstr>
      <vt:lpstr>PowerPoint Presentation</vt:lpstr>
      <vt:lpstr>PowerPoint Presentation</vt:lpstr>
      <vt:lpstr>Login Page</vt:lpstr>
      <vt:lpstr>Option Page</vt:lpstr>
      <vt:lpstr>Opt for drive</vt:lpstr>
      <vt:lpstr>Book a ride</vt:lpstr>
      <vt:lpstr>Driver Dashboard</vt:lpstr>
      <vt:lpstr>Solution Robustness:</vt:lpstr>
      <vt:lpstr>Cost-Benefit Analysis </vt:lpstr>
      <vt:lpstr>Employee Experience</vt:lpstr>
      <vt:lpstr>Creativity &amp; Uniqueness</vt:lpstr>
    </vt:vector>
  </TitlesOfParts>
  <Company>ZF India Pvt 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Kumari Jyoti HYD DISDI4</dc:creator>
  <cp:lastModifiedBy>Sule Snehal HYD DISDI4</cp:lastModifiedBy>
  <cp:revision>2</cp:revision>
  <cp:lastPrinted>2022-11-09T16:26:39Z</cp:lastPrinted>
  <dcterms:created xsi:type="dcterms:W3CDTF">2024-11-21T08:51:14Z</dcterms:created>
  <dcterms:modified xsi:type="dcterms:W3CDTF">2024-11-21T11:59:51Z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w_Agenda_1">
    <vt:lpwstr>Lorem ipsum dolor sit amet</vt:lpwstr>
  </property>
  <property fmtid="{D5CDD505-2E9C-101B-9397-08002B2CF9AE}" pid="3" name="tw_Agenda_2">
    <vt:lpwstr/>
  </property>
  <property fmtid="{D5CDD505-2E9C-101B-9397-08002B2CF9AE}" pid="4" name="tw_Agenda_3">
    <vt:lpwstr/>
  </property>
  <property fmtid="{D5CDD505-2E9C-101B-9397-08002B2CF9AE}" pid="5" name="tw_Agenda_4">
    <vt:lpwstr/>
  </property>
  <property fmtid="{D5CDD505-2E9C-101B-9397-08002B2CF9AE}" pid="6" name="tw_Agenda_5">
    <vt:lpwstr/>
  </property>
  <property fmtid="{D5CDD505-2E9C-101B-9397-08002B2CF9AE}" pid="7" name="tw_Agenda_6">
    <vt:lpwstr/>
  </property>
  <property fmtid="{D5CDD505-2E9C-101B-9397-08002B2CF9AE}" pid="8" name="tw_Agenda_7">
    <vt:lpwstr/>
  </property>
  <property fmtid="{D5CDD505-2E9C-101B-9397-08002B2CF9AE}" pid="9" name="tw_Agenda_8">
    <vt:lpwstr/>
  </property>
  <property fmtid="{D5CDD505-2E9C-101B-9397-08002B2CF9AE}" pid="10" name="tw_Agenda_9">
    <vt:lpwstr/>
  </property>
  <property fmtid="{D5CDD505-2E9C-101B-9397-08002B2CF9AE}" pid="11" name="tw_Agenda_10">
    <vt:lpwstr/>
  </property>
  <property fmtid="{D5CDD505-2E9C-101B-9397-08002B2CF9AE}" pid="12" name="tw_Agenda_11">
    <vt:lpwstr/>
  </property>
  <property fmtid="{D5CDD505-2E9C-101B-9397-08002B2CF9AE}" pid="13" name="tw_Agenda_12">
    <vt:lpwstr/>
  </property>
  <property fmtid="{D5CDD505-2E9C-101B-9397-08002B2CF9AE}" pid="14" name="ContentTypeId">
    <vt:lpwstr>0x010100B4459D92636BE74F9A0967E31BF83723</vt:lpwstr>
  </property>
  <property fmtid="{D5CDD505-2E9C-101B-9397-08002B2CF9AE}" pid="15" name="MSIP_Label_134277c1-31d4-4dba-9248-3ba93a3f3112_Enabled">
    <vt:lpwstr>true</vt:lpwstr>
  </property>
  <property fmtid="{D5CDD505-2E9C-101B-9397-08002B2CF9AE}" pid="16" name="MSIP_Label_134277c1-31d4-4dba-9248-3ba93a3f3112_SetDate">
    <vt:lpwstr>2024-11-21T08:52:22Z</vt:lpwstr>
  </property>
  <property fmtid="{D5CDD505-2E9C-101B-9397-08002B2CF9AE}" pid="17" name="MSIP_Label_134277c1-31d4-4dba-9248-3ba93a3f3112_Method">
    <vt:lpwstr>Privileged</vt:lpwstr>
  </property>
  <property fmtid="{D5CDD505-2E9C-101B-9397-08002B2CF9AE}" pid="18" name="MSIP_Label_134277c1-31d4-4dba-9248-3ba93a3f3112_Name">
    <vt:lpwstr>Internal sub1</vt:lpwstr>
  </property>
  <property fmtid="{D5CDD505-2E9C-101B-9397-08002B2CF9AE}" pid="19" name="MSIP_Label_134277c1-31d4-4dba-9248-3ba93a3f3112_SiteId">
    <vt:lpwstr>eb70b763-b6d7-4486-8555-8831709a784e</vt:lpwstr>
  </property>
  <property fmtid="{D5CDD505-2E9C-101B-9397-08002B2CF9AE}" pid="20" name="MSIP_Label_134277c1-31d4-4dba-9248-3ba93a3f3112_ActionId">
    <vt:lpwstr>3bc4b692-da63-4fd4-8faa-a2f3b518dc4a</vt:lpwstr>
  </property>
  <property fmtid="{D5CDD505-2E9C-101B-9397-08002B2CF9AE}" pid="21" name="MSIP_Label_134277c1-31d4-4dba-9248-3ba93a3f3112_ContentBits">
    <vt:lpwstr>1</vt:lpwstr>
  </property>
  <property fmtid="{D5CDD505-2E9C-101B-9397-08002B2CF9AE}" pid="22" name="ClassificationContentMarkingHeaderLocations">
    <vt:lpwstr>ZF AG:9</vt:lpwstr>
  </property>
  <property fmtid="{D5CDD505-2E9C-101B-9397-08002B2CF9AE}" pid="23" name="ClassificationContentMarkingHeaderText">
    <vt:lpwstr>Internal</vt:lpwstr>
  </property>
</Properties>
</file>